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6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50" d="100"/>
          <a:sy n="50" d="100"/>
        </p:scale>
        <p:origin x="-1086" y="-4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8" name="Footer Placeholder 7"/>
          <p:cNvSpPr>
            <a:spLocks noGrp="1"/>
          </p:cNvSpPr>
          <p:nvPr>
            <p:ph type="ftr" sz="quarter" idx="11"/>
          </p:nvPr>
        </p:nvSpPr>
        <p:spPr/>
        <p:txBody>
          <a:bodyPr/>
          <a:lstStyle>
            <a:extLst/>
          </a:lstStyle>
          <a:p>
            <a:endParaRPr lang="ar-SY"/>
          </a:p>
        </p:txBody>
      </p:sp>
      <p:sp>
        <p:nvSpPr>
          <p:cNvPr id="11" name="Slide Number Placeholder 10"/>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5" name="Footer Placeholder 4"/>
          <p:cNvSpPr>
            <a:spLocks noGrp="1"/>
          </p:cNvSpPr>
          <p:nvPr>
            <p:ph type="ftr" sz="quarter" idx="11"/>
          </p:nvPr>
        </p:nvSpPr>
        <p:spPr/>
        <p:txBody>
          <a:bodyPr/>
          <a:lstStyle>
            <a:extLst/>
          </a:lstStyle>
          <a:p>
            <a:endParaRPr lang="ar-SY"/>
          </a:p>
        </p:txBody>
      </p:sp>
      <p:sp>
        <p:nvSpPr>
          <p:cNvPr id="6" name="Slide Number Placeholder 5"/>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8" name="Footer Placeholder 7"/>
          <p:cNvSpPr>
            <a:spLocks noGrp="1"/>
          </p:cNvSpPr>
          <p:nvPr>
            <p:ph type="ftr" sz="quarter" idx="11"/>
          </p:nvPr>
        </p:nvSpPr>
        <p:spPr/>
        <p:txBody>
          <a:bodyPr/>
          <a:lstStyle>
            <a:extLst/>
          </a:lstStyle>
          <a:p>
            <a:endParaRPr lang="ar-SY"/>
          </a:p>
        </p:txBody>
      </p:sp>
      <p:sp>
        <p:nvSpPr>
          <p:cNvPr id="9" name="Slide Number Placeholder 8"/>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4" name="Footer Placeholder 3"/>
          <p:cNvSpPr>
            <a:spLocks noGrp="1"/>
          </p:cNvSpPr>
          <p:nvPr>
            <p:ph type="ftr" sz="quarter" idx="11"/>
          </p:nvPr>
        </p:nvSpPr>
        <p:spPr/>
        <p:txBody>
          <a:bodyPr/>
          <a:lstStyle>
            <a:extLst/>
          </a:lstStyle>
          <a:p>
            <a:endParaRPr lang="ar-SY"/>
          </a:p>
        </p:txBody>
      </p:sp>
      <p:sp>
        <p:nvSpPr>
          <p:cNvPr id="5" name="Slide Number Placeholder 4"/>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3" name="Footer Placeholder 2"/>
          <p:cNvSpPr>
            <a:spLocks noGrp="1"/>
          </p:cNvSpPr>
          <p:nvPr>
            <p:ph type="ftr" sz="quarter" idx="11"/>
          </p:nvPr>
        </p:nvSpPr>
        <p:spPr/>
        <p:txBody>
          <a:bodyPr/>
          <a:lstStyle>
            <a:extLst/>
          </a:lstStyle>
          <a:p>
            <a:endParaRPr lang="ar-SY"/>
          </a:p>
        </p:txBody>
      </p:sp>
      <p:sp>
        <p:nvSpPr>
          <p:cNvPr id="4" name="Slide Number Placeholder 3"/>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113F1-CB29-47E2-9BDB-B5AFA37BDD13}" type="datetimeFigureOut">
              <a:rPr lang="ar-SY" smtClean="0"/>
              <a:pPr/>
              <a:t>11/12/1433</a:t>
            </a:fld>
            <a:endParaRPr lang="ar-SY"/>
          </a:p>
        </p:txBody>
      </p:sp>
      <p:sp>
        <p:nvSpPr>
          <p:cNvPr id="6" name="Footer Placeholder 5"/>
          <p:cNvSpPr>
            <a:spLocks noGrp="1"/>
          </p:cNvSpPr>
          <p:nvPr>
            <p:ph type="ftr" sz="quarter" idx="11"/>
          </p:nvPr>
        </p:nvSpPr>
        <p:spPr/>
        <p:txBody>
          <a:bodyPr/>
          <a:lstStyle>
            <a:extLst/>
          </a:lstStyle>
          <a:p>
            <a:endParaRPr lang="ar-SY"/>
          </a:p>
        </p:txBody>
      </p:sp>
      <p:sp>
        <p:nvSpPr>
          <p:cNvPr id="7" name="Slide Number Placeholder 6"/>
          <p:cNvSpPr>
            <a:spLocks noGrp="1"/>
          </p:cNvSpPr>
          <p:nvPr>
            <p:ph type="sldNum" sz="quarter" idx="12"/>
          </p:nvPr>
        </p:nvSpPr>
        <p:spPr/>
        <p:txBody>
          <a:bodyPr/>
          <a:lstStyle>
            <a:extLst/>
          </a:lstStyle>
          <a:p>
            <a:fld id="{234B64A5-27B9-4D0D-83FD-21D5875CA913}" type="slidenum">
              <a:rPr lang="ar-SY" smtClean="0"/>
              <a:pPr/>
              <a:t>‹#›</a:t>
            </a:fld>
            <a:endParaRPr lang="ar-SY"/>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31113F1-CB29-47E2-9BDB-B5AFA37BDD13}" type="datetimeFigureOut">
              <a:rPr lang="ar-SY" smtClean="0"/>
              <a:pPr/>
              <a:t>11/12/1433</a:t>
            </a:fld>
            <a:endParaRPr lang="ar-SY"/>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Y"/>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34B64A5-27B9-4D0D-83FD-21D5875CA913}"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2 2"/>
          <p:cNvSpPr/>
          <p:nvPr/>
        </p:nvSpPr>
        <p:spPr>
          <a:xfrm>
            <a:off x="381000" y="457200"/>
            <a:ext cx="8305800" cy="54864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Y" sz="4000" b="1" dirty="0" smtClean="0">
                <a:solidFill>
                  <a:srgbClr val="002060"/>
                </a:solidFill>
              </a:rPr>
              <a:t>هل وجود الله حقيقي ؟</a:t>
            </a:r>
            <a:endParaRPr lang="en-GB" sz="4000" b="1" dirty="0">
              <a:solidFill>
                <a:srgbClr val="002060"/>
              </a:solidFill>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cstate="print"/>
          <a:stretch>
            <a:fillRect/>
          </a:stretch>
        </p:blipFill>
        <p:spPr>
          <a:xfrm>
            <a:off x="0" y="36816"/>
            <a:ext cx="9144000" cy="6822716"/>
          </a:xfrm>
          <a:prstGeom prst="rect">
            <a:avLst/>
          </a:prstGeom>
        </p:spPr>
      </p:pic>
      <p:sp>
        <p:nvSpPr>
          <p:cNvPr id="3" name="TextBox 2"/>
          <p:cNvSpPr txBox="1"/>
          <p:nvPr/>
        </p:nvSpPr>
        <p:spPr>
          <a:xfrm>
            <a:off x="533400" y="5334000"/>
            <a:ext cx="7924800" cy="1107996"/>
          </a:xfrm>
          <a:prstGeom prst="rect">
            <a:avLst/>
          </a:prstGeom>
          <a:noFill/>
        </p:spPr>
        <p:txBody>
          <a:bodyPr wrap="square" rtlCol="1">
            <a:spAutoFit/>
          </a:bodyPr>
          <a:lstStyle/>
          <a:p>
            <a:r>
              <a:rPr lang="ar-SY" sz="6600" dirty="0" smtClean="0">
                <a:solidFill>
                  <a:srgbClr val="002060"/>
                </a:solidFill>
              </a:rPr>
              <a:t>هل وجود الله حقيقي</a:t>
            </a:r>
            <a:endParaRPr lang="ar-SY" sz="6600" dirty="0">
              <a:solidFill>
                <a:srgbClr val="002060"/>
              </a:solidFill>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0" y="0"/>
            <a:ext cx="6400800" cy="6857999"/>
          </a:xfrm>
          <a:prstGeom prst="rect">
            <a:avLst/>
          </a:prstGeom>
        </p:spPr>
      </p:pic>
      <p:sp>
        <p:nvSpPr>
          <p:cNvPr id="4" name="TextBox 3"/>
          <p:cNvSpPr txBox="1"/>
          <p:nvPr/>
        </p:nvSpPr>
        <p:spPr>
          <a:xfrm>
            <a:off x="6400800" y="0"/>
            <a:ext cx="2743200" cy="6858000"/>
          </a:xfrm>
          <a:prstGeom prst="rect">
            <a:avLst/>
          </a:prstGeom>
          <a:solidFill>
            <a:srgbClr val="FFC000"/>
          </a:solidFill>
          <a:ln>
            <a:solidFill>
              <a:schemeClr val="bg1"/>
            </a:solidFill>
          </a:ln>
        </p:spPr>
        <p:txBody>
          <a:bodyPr wrap="square" rtlCol="1">
            <a:spAutoFit/>
          </a:bodyPr>
          <a:lstStyle/>
          <a:p>
            <a:r>
              <a:rPr lang="ar-SY" sz="3600" dirty="0" smtClean="0">
                <a:solidFill>
                  <a:srgbClr val="002060"/>
                </a:solidFill>
              </a:rPr>
              <a:t>اننا لا نرى الله</a:t>
            </a:r>
          </a:p>
          <a:p>
            <a:r>
              <a:rPr lang="ar-SY" sz="3600" dirty="0" smtClean="0">
                <a:solidFill>
                  <a:srgbClr val="002060"/>
                </a:solidFill>
              </a:rPr>
              <a:t> طالما بقينا هنا ننتظرلقاء الله </a:t>
            </a:r>
          </a:p>
          <a:p>
            <a:r>
              <a:rPr lang="ar-SY" sz="3600" dirty="0" smtClean="0">
                <a:solidFill>
                  <a:srgbClr val="002060"/>
                </a:solidFill>
              </a:rPr>
              <a:t>بأم أعيننا فاننا </a:t>
            </a:r>
          </a:p>
          <a:p>
            <a:r>
              <a:rPr lang="ar-SY" sz="3600" dirty="0" smtClean="0">
                <a:solidFill>
                  <a:srgbClr val="002060"/>
                </a:solidFill>
              </a:rPr>
              <a:t>نخاطر بعدم الألتقاء به وقد يصل بنا الأمر للأعتقاد بأنه غير </a:t>
            </a:r>
            <a:r>
              <a:rPr lang="ar-SY" sz="3600" dirty="0" smtClean="0">
                <a:solidFill>
                  <a:srgbClr val="002060"/>
                </a:solidFill>
              </a:rPr>
              <a:t>موجود</a:t>
            </a:r>
            <a:endParaRPr lang="en-US" sz="3600" dirty="0" smtClean="0">
              <a:solidFill>
                <a:srgbClr val="002060"/>
              </a:solidFill>
            </a:endParaRPr>
          </a:p>
          <a:p>
            <a:endParaRPr lang="ar-SY" sz="3600" dirty="0">
              <a:solidFill>
                <a:srgbClr val="002060"/>
              </a:solidFill>
            </a:endParaRPr>
          </a:p>
        </p:txBody>
      </p:sp>
    </p:spTree>
  </p:cSld>
  <p:clrMapOvr>
    <a:masterClrMapping/>
  </p:clrMapOvr>
  <p:transition spd="slow">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144000" cy="1938992"/>
          </a:xfrm>
          <a:prstGeom prst="rect">
            <a:avLst/>
          </a:prstGeom>
          <a:noFill/>
        </p:spPr>
        <p:txBody>
          <a:bodyPr wrap="square" rtlCol="1">
            <a:spAutoFit/>
          </a:bodyPr>
          <a:lstStyle/>
          <a:p>
            <a:r>
              <a:rPr lang="ar-SY" sz="4000" dirty="0" smtClean="0">
                <a:solidFill>
                  <a:srgbClr val="002060"/>
                </a:solidFill>
              </a:rPr>
              <a:t>كون الله غير مرئي فأعيننا لا تراه لكن من الممكن لنا أن نشعر بوجوده كحضور دائم وقريب منا لكنه يبقى دائما مخفيا عنا </a:t>
            </a:r>
            <a:endParaRPr lang="ar-SY" sz="4000" dirty="0">
              <a:solidFill>
                <a:srgbClr val="002060"/>
              </a:solidFill>
            </a:endParaRPr>
          </a:p>
        </p:txBody>
      </p:sp>
    </p:spTree>
  </p:cSld>
  <p:clrMapOvr>
    <a:masterClrMapping/>
  </p:clrMapOvr>
  <p:transition spd="slow">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cstate="print"/>
          <a:stretch>
            <a:fillRect/>
          </a:stretch>
        </p:blipFill>
        <p:spPr>
          <a:xfrm>
            <a:off x="0" y="0"/>
            <a:ext cx="6553200" cy="6858000"/>
          </a:xfrm>
          <a:prstGeom prst="rect">
            <a:avLst/>
          </a:prstGeom>
        </p:spPr>
      </p:pic>
      <p:sp>
        <p:nvSpPr>
          <p:cNvPr id="4" name="TextBox 3"/>
          <p:cNvSpPr txBox="1"/>
          <p:nvPr/>
        </p:nvSpPr>
        <p:spPr>
          <a:xfrm>
            <a:off x="6553200" y="0"/>
            <a:ext cx="2590800" cy="6986528"/>
          </a:xfrm>
          <a:prstGeom prst="rect">
            <a:avLst/>
          </a:prstGeom>
          <a:solidFill>
            <a:schemeClr val="accent6">
              <a:lumMod val="75000"/>
            </a:schemeClr>
          </a:solidFill>
        </p:spPr>
        <p:txBody>
          <a:bodyPr wrap="square" rtlCol="1">
            <a:spAutoFit/>
          </a:bodyPr>
          <a:lstStyle/>
          <a:p>
            <a:r>
              <a:rPr lang="ar-SY" sz="2800" dirty="0" smtClean="0">
                <a:solidFill>
                  <a:schemeClr val="bg1"/>
                </a:solidFill>
              </a:rPr>
              <a:t>لدينا انطباع بأن الله لا يقوم بأي عمل مفيد طالما بقينا في انتظا أن يقوم الله بأعمال خارجة عن المألوف من أجلنا فاننا نخاطر بالمرور بالقرب منه دون أن نتعرف عليه حتى ليسعنا عندها أن نظن بأنه نفسه شيئ مختلق من قبلنا</a:t>
            </a:r>
            <a:endParaRPr lang="ar-SY" sz="2800"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6400800" cy="6858000"/>
          </a:xfrm>
          <a:prstGeom prst="rect">
            <a:avLst/>
          </a:prstGeom>
        </p:spPr>
      </p:pic>
      <p:sp>
        <p:nvSpPr>
          <p:cNvPr id="4" name="TextBox 3"/>
          <p:cNvSpPr txBox="1"/>
          <p:nvPr/>
        </p:nvSpPr>
        <p:spPr>
          <a:xfrm>
            <a:off x="6400800" y="0"/>
            <a:ext cx="2743200" cy="6986528"/>
          </a:xfrm>
          <a:prstGeom prst="rect">
            <a:avLst/>
          </a:prstGeom>
          <a:solidFill>
            <a:srgbClr val="FFFF00"/>
          </a:solidFill>
        </p:spPr>
        <p:txBody>
          <a:bodyPr wrap="square" rtlCol="1">
            <a:spAutoFit/>
          </a:bodyPr>
          <a:lstStyle/>
          <a:p>
            <a:r>
              <a:rPr lang="ar-SY" sz="3200" dirty="0" smtClean="0">
                <a:solidFill>
                  <a:srgbClr val="0070C0"/>
                </a:solidFill>
              </a:rPr>
              <a:t>لأن الله لا يعمل بضجة ولا يقوم بأي عمل عوضا عنا لكنه يفرح لما نقوم به يثق بنا ونحن بدورنا علينا أن نتعلم كيف نثق به هكذا اذن يتحرك الله ونكون نحن </a:t>
            </a:r>
            <a:r>
              <a:rPr lang="ar-SY" sz="3200" dirty="0" smtClean="0">
                <a:solidFill>
                  <a:srgbClr val="0070C0"/>
                </a:solidFill>
              </a:rPr>
              <a:t>معه</a:t>
            </a:r>
            <a:endParaRPr lang="en-US" sz="3200" dirty="0" smtClean="0">
              <a:solidFill>
                <a:srgbClr val="0070C0"/>
              </a:solidFill>
            </a:endParaRPr>
          </a:p>
          <a:p>
            <a:endParaRPr lang="en-US" sz="3200" dirty="0" smtClean="0">
              <a:solidFill>
                <a:srgbClr val="0070C0"/>
              </a:solidFill>
            </a:endParaRPr>
          </a:p>
          <a:p>
            <a:endParaRPr lang="en-US" sz="3200" dirty="0" smtClean="0">
              <a:solidFill>
                <a:srgbClr val="0070C0"/>
              </a:solidFill>
            </a:endParaRPr>
          </a:p>
          <a:p>
            <a:endParaRPr lang="ar-SY" sz="3200" dirty="0">
              <a:solidFill>
                <a:srgbClr val="0070C0"/>
              </a:solidFil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44494"/>
            <a:ext cx="6400800" cy="6813505"/>
          </a:xfrm>
          <a:prstGeom prst="rect">
            <a:avLst/>
          </a:prstGeom>
        </p:spPr>
      </p:pic>
      <p:sp>
        <p:nvSpPr>
          <p:cNvPr id="5" name="TextBox 4"/>
          <p:cNvSpPr txBox="1"/>
          <p:nvPr/>
        </p:nvSpPr>
        <p:spPr>
          <a:xfrm>
            <a:off x="6400800" y="0"/>
            <a:ext cx="2743200" cy="6858000"/>
          </a:xfrm>
          <a:prstGeom prst="rect">
            <a:avLst/>
          </a:prstGeom>
          <a:solidFill>
            <a:srgbClr val="FFC000"/>
          </a:solidFill>
        </p:spPr>
        <p:txBody>
          <a:bodyPr wrap="square" rtlCol="1">
            <a:spAutoFit/>
          </a:bodyPr>
          <a:lstStyle/>
          <a:p>
            <a:r>
              <a:rPr lang="ar-SY" sz="3600" dirty="0" smtClean="0"/>
              <a:t>لكن أين هو الله؟ ان الله يعيش معنا على الدوام رغم اننا لا نراه أبدا انه مع كل سكان الأرض انه بداخلنا كنفس يرافقنا طوال مراحل حياتنا وأيامنا </a:t>
            </a:r>
            <a:endParaRPr lang="ar-SY" sz="3600"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6324600" cy="6858000"/>
          </a:xfrm>
          <a:prstGeom prst="rect">
            <a:avLst/>
          </a:prstGeom>
        </p:spPr>
      </p:pic>
      <p:sp>
        <p:nvSpPr>
          <p:cNvPr id="4" name="TextBox 3"/>
          <p:cNvSpPr txBox="1"/>
          <p:nvPr/>
        </p:nvSpPr>
        <p:spPr>
          <a:xfrm>
            <a:off x="6324600" y="0"/>
            <a:ext cx="2819400" cy="6858000"/>
          </a:xfrm>
          <a:prstGeom prst="rect">
            <a:avLst/>
          </a:prstGeom>
          <a:solidFill>
            <a:srgbClr val="FFC000"/>
          </a:solidFill>
        </p:spPr>
        <p:txBody>
          <a:bodyPr wrap="square" rtlCol="1">
            <a:spAutoFit/>
          </a:bodyPr>
          <a:lstStyle/>
          <a:p>
            <a:r>
              <a:rPr lang="ar-SY" sz="3600" dirty="0" smtClean="0"/>
              <a:t>ان الله يقوم بمعجزات دون انقطاع من أجلنا أولى عجائبه هي أنه أعطانا الحياة نحن البشر ومن خلال تأملنا بالحياة نتوصل لرؤية الله والشعور به</a:t>
            </a:r>
            <a:endParaRPr lang="ar-SY" sz="3600" dirty="0"/>
          </a:p>
        </p:txBody>
      </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0" y="0"/>
            <a:ext cx="6248400" cy="6857999"/>
          </a:xfrm>
          <a:prstGeom prst="rect">
            <a:avLst/>
          </a:prstGeom>
        </p:spPr>
      </p:pic>
      <p:sp>
        <p:nvSpPr>
          <p:cNvPr id="4" name="TextBox 3"/>
          <p:cNvSpPr txBox="1"/>
          <p:nvPr/>
        </p:nvSpPr>
        <p:spPr>
          <a:xfrm>
            <a:off x="6172200" y="0"/>
            <a:ext cx="2971800" cy="6863417"/>
          </a:xfrm>
          <a:prstGeom prst="rect">
            <a:avLst/>
          </a:prstGeom>
          <a:solidFill>
            <a:schemeClr val="accent6">
              <a:lumMod val="50000"/>
            </a:schemeClr>
          </a:solidFill>
        </p:spPr>
        <p:txBody>
          <a:bodyPr wrap="square" rtlCol="1">
            <a:spAutoFit/>
          </a:bodyPr>
          <a:lstStyle/>
          <a:p>
            <a:r>
              <a:rPr lang="ar-SY" sz="3600" dirty="0" smtClean="0">
                <a:solidFill>
                  <a:srgbClr val="FFFF00"/>
                </a:solidFill>
              </a:rPr>
              <a:t>ان الله لم يراه أحد وكل من يؤمن بوجوده يكون متأكد بأن الله قريب جدا منه حتى لو أنه لم يظهر نفسه له وهو واثق أيضا بأنه في يوم ما سيتعرف اليه بشكل كامل</a:t>
            </a:r>
            <a:endParaRPr lang="ar-SY" sz="3600" dirty="0">
              <a:solidFill>
                <a:srgbClr val="FFFF00"/>
              </a:solidFill>
            </a:endParaRPr>
          </a:p>
        </p:txBody>
      </p:sp>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103</TotalTime>
  <Words>220</Words>
  <Application>Microsoft Office PowerPoint</Application>
  <PresentationFormat>On-screen Show (4:3)</PresentationFormat>
  <Paragraphs>13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Slide 1</vt:lpstr>
      <vt:lpstr>Slide 2</vt:lpstr>
      <vt:lpstr>Slide 3</vt:lpstr>
      <vt:lpstr>Slide 4</vt:lpstr>
      <vt:lpstr>Slide 5</vt:lpstr>
      <vt:lpstr>Slide 6</vt:lpstr>
      <vt:lpstr>Slide 7</vt:lpstr>
      <vt:lpstr>Slide 8</vt:lpstr>
      <vt:lpstr>Slide 9</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10</cp:revision>
  <dcterms:created xsi:type="dcterms:W3CDTF">2011-11-04T01:49:52Z</dcterms:created>
  <dcterms:modified xsi:type="dcterms:W3CDTF">2012-10-26T21:24:45Z</dcterms:modified>
</cp:coreProperties>
</file>