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4" r:id="rId7"/>
    <p:sldId id="266" r:id="rId8"/>
    <p:sldId id="267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DAE3B-D0DC-4CC7-B34B-5BC78A99B9CB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DAE3B-D0DC-4CC7-B34B-5BC78A99B9CB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3326C-C020-4ACF-A4C9-AEC73E74508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n 4"/>
          <p:cNvSpPr/>
          <p:nvPr/>
        </p:nvSpPr>
        <p:spPr>
          <a:xfrm>
            <a:off x="1285852" y="500042"/>
            <a:ext cx="6643734" cy="5500726"/>
          </a:xfrm>
          <a:prstGeom prst="su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5400" b="1" dirty="0" smtClean="0">
                <a:solidFill>
                  <a:srgbClr val="C00000"/>
                </a:solidFill>
              </a:rPr>
              <a:t>على مدى الحياة</a:t>
            </a:r>
            <a:endParaRPr lang="en-GB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70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4000496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6000" dirty="0" smtClean="0"/>
              <a:t>على مدى الحياة</a:t>
            </a:r>
            <a:endParaRPr lang="en-GB" sz="6000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23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599248"/>
            <a:ext cx="9144000" cy="120032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/>
              <a:t>الكل صغير كل  حي يبدأ بأن يكون صغيرا جدا : الأنسان الحيوانات النباتات الفاكهة </a:t>
            </a:r>
            <a:endParaRPr lang="en-GB" sz="3600" b="1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72140"/>
            <a:ext cx="9144000" cy="132343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/>
              <a:t>هو الزمن حيث كل شيء جديد كل شيء هش  حيث ما سيرى لاحقا ما زال  مخبئا هناك قصة تتهيأ</a:t>
            </a:r>
            <a:endParaRPr lang="en-GB" sz="40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072074"/>
            <a:ext cx="9144000" cy="175432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rgbClr val="FF0000"/>
                </a:solidFill>
              </a:rPr>
              <a:t>مزدهر! كل ما يعيش يزدهر يوما بعد يوم : البشر, الحيوانات النباتات, الفاكهة هو الزمن حيث كل يكبر كل يقوى حيث كل ما كان مخبئا سيظهر في وضح النهار ان قصة تبنى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8860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000636"/>
            <a:ext cx="9144000" cy="175432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dirty="0" smtClean="0">
                <a:solidFill>
                  <a:srgbClr val="002060"/>
                </a:solidFill>
              </a:rPr>
              <a:t>مليء بالحياة كل ما يحيا ينضج مع الزمن : البشر الحيوانات النباتات الفاكهة . هو الزمن حيث الحياة امتلأت جيدا كحبة فاكهة حلوة محملة بالنكهات ان قصة طويلة قد اكتملت للتو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14338"/>
            <a:ext cx="9144000" cy="707233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000636"/>
            <a:ext cx="9144000" cy="175432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rgbClr val="FFFF00"/>
                </a:solidFill>
              </a:rPr>
              <a:t>أنت يا رب أعطني عناياتك وصبرك عندما أشعر بأنني هش وصغير جدا أعطني قواك وعظمتك كي أتمكن من أن أنفتح رافقني الآن وأبدا الى حينما تنتهي حياتي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132</Words>
  <Application>Microsoft Office PowerPoint</Application>
  <PresentationFormat>On-screen Show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2012-07-02T03:05:59Z</dcterms:created>
  <dcterms:modified xsi:type="dcterms:W3CDTF">2012-10-26T21:27:18Z</dcterms:modified>
</cp:coreProperties>
</file>