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59" r:id="rId4"/>
    <p:sldId id="261" r:id="rId5"/>
    <p:sldId id="262" r:id="rId6"/>
    <p:sldId id="263" r:id="rId7"/>
    <p:sldId id="264" r:id="rId8"/>
    <p:sldId id="265" r:id="rId9"/>
    <p:sldId id="266"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0" d="100"/>
          <a:sy n="60" d="100"/>
        </p:scale>
        <p:origin x="-786" y="-27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814357-F620-41B4-B209-C63ECE0AC47C}" type="datetimeFigureOut">
              <a:rPr lang="en-US" smtClean="0"/>
              <a:t>10/26/2012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1231BE-8247-4095-AE3E-07E9827A5852}" type="slidenum">
              <a:rPr lang="en-GB" smtClean="0"/>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71231BE-8247-4095-AE3E-07E9827A5852}" type="slidenum">
              <a:rPr lang="en-GB" smtClean="0"/>
              <a:t>4</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71231BE-8247-4095-AE3E-07E9827A5852}" type="slidenum">
              <a:rPr lang="en-GB" smtClean="0"/>
              <a:t>7</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E0CF6D63-5504-43CD-9339-731D49215C3E}" type="datetimeFigureOut">
              <a:rPr lang="en-US" smtClean="0"/>
              <a:pPr/>
              <a:t>10/26/2012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B401DA1-CAEF-4CA7-9D4A-3ECF2129C122}"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0CF6D63-5504-43CD-9339-731D49215C3E}" type="datetimeFigureOut">
              <a:rPr lang="en-US" smtClean="0"/>
              <a:pPr/>
              <a:t>10/26/2012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B401DA1-CAEF-4CA7-9D4A-3ECF2129C122}"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0CF6D63-5504-43CD-9339-731D49215C3E}" type="datetimeFigureOut">
              <a:rPr lang="en-US" smtClean="0"/>
              <a:pPr/>
              <a:t>10/26/2012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B401DA1-CAEF-4CA7-9D4A-3ECF2129C122}"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0CF6D63-5504-43CD-9339-731D49215C3E}" type="datetimeFigureOut">
              <a:rPr lang="en-US" smtClean="0"/>
              <a:pPr/>
              <a:t>10/26/2012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B401DA1-CAEF-4CA7-9D4A-3ECF2129C122}"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0CF6D63-5504-43CD-9339-731D49215C3E}" type="datetimeFigureOut">
              <a:rPr lang="en-US" smtClean="0"/>
              <a:pPr/>
              <a:t>10/26/2012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B401DA1-CAEF-4CA7-9D4A-3ECF2129C122}"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E0CF6D63-5504-43CD-9339-731D49215C3E}" type="datetimeFigureOut">
              <a:rPr lang="en-US" smtClean="0"/>
              <a:pPr/>
              <a:t>10/26/2012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B401DA1-CAEF-4CA7-9D4A-3ECF2129C122}"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E0CF6D63-5504-43CD-9339-731D49215C3E}" type="datetimeFigureOut">
              <a:rPr lang="en-US" smtClean="0"/>
              <a:pPr/>
              <a:t>10/26/2012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B401DA1-CAEF-4CA7-9D4A-3ECF2129C122}"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E0CF6D63-5504-43CD-9339-731D49215C3E}" type="datetimeFigureOut">
              <a:rPr lang="en-US" smtClean="0"/>
              <a:pPr/>
              <a:t>10/26/2012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B401DA1-CAEF-4CA7-9D4A-3ECF2129C122}"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CF6D63-5504-43CD-9339-731D49215C3E}" type="datetimeFigureOut">
              <a:rPr lang="en-US" smtClean="0"/>
              <a:pPr/>
              <a:t>10/26/2012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B401DA1-CAEF-4CA7-9D4A-3ECF2129C122}"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CF6D63-5504-43CD-9339-731D49215C3E}" type="datetimeFigureOut">
              <a:rPr lang="en-US" smtClean="0"/>
              <a:pPr/>
              <a:t>10/26/2012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B401DA1-CAEF-4CA7-9D4A-3ECF2129C122}"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CF6D63-5504-43CD-9339-731D49215C3E}" type="datetimeFigureOut">
              <a:rPr lang="en-US" smtClean="0"/>
              <a:pPr/>
              <a:t>10/26/2012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B401DA1-CAEF-4CA7-9D4A-3ECF2129C122}"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CF6D63-5504-43CD-9339-731D49215C3E}" type="datetimeFigureOut">
              <a:rPr lang="en-US" smtClean="0"/>
              <a:pPr/>
              <a:t>10/26/2012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401DA1-CAEF-4CA7-9D4A-3ECF2129C122}"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evel 2"/>
          <p:cNvSpPr/>
          <p:nvPr/>
        </p:nvSpPr>
        <p:spPr>
          <a:xfrm>
            <a:off x="1928794" y="1643050"/>
            <a:ext cx="4572032" cy="4214842"/>
          </a:xfrm>
          <a:prstGeom prst="bevel">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9600" dirty="0" smtClean="0">
                <a:solidFill>
                  <a:srgbClr val="FFFF00"/>
                </a:solidFill>
              </a:rPr>
              <a:t>العائلة</a:t>
            </a:r>
            <a:endParaRPr lang="en-GB" sz="9600" dirty="0">
              <a:solidFill>
                <a:srgbClr val="FFFF00"/>
              </a:solidFill>
            </a:endParaRPr>
          </a:p>
        </p:txBody>
      </p:sp>
    </p:spTree>
  </p:cSld>
  <p:clrMapOvr>
    <a:masterClrMapping/>
  </p:clrMapOvr>
  <p:transition spd="slow">
    <p:split orient="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jpg"/>
          <p:cNvPicPr>
            <a:picLocks noChangeAspect="1"/>
          </p:cNvPicPr>
          <p:nvPr/>
        </p:nvPicPr>
        <p:blipFill>
          <a:blip r:embed="rId2"/>
          <a:stretch>
            <a:fillRect/>
          </a:stretch>
        </p:blipFill>
        <p:spPr>
          <a:xfrm>
            <a:off x="0" y="-18872"/>
            <a:ext cx="9144000" cy="6876872"/>
          </a:xfrm>
          <a:prstGeom prst="rect">
            <a:avLst/>
          </a:prstGeom>
        </p:spPr>
      </p:pic>
      <p:sp>
        <p:nvSpPr>
          <p:cNvPr id="4" name="TextBox 3"/>
          <p:cNvSpPr txBox="1"/>
          <p:nvPr/>
        </p:nvSpPr>
        <p:spPr>
          <a:xfrm>
            <a:off x="2500298" y="1"/>
            <a:ext cx="3929090" cy="1015663"/>
          </a:xfrm>
          <a:prstGeom prst="rect">
            <a:avLst/>
          </a:prstGeom>
          <a:solidFill>
            <a:srgbClr val="0070C0"/>
          </a:solidFill>
        </p:spPr>
        <p:txBody>
          <a:bodyPr wrap="square" rtlCol="0">
            <a:spAutoFit/>
          </a:bodyPr>
          <a:lstStyle/>
          <a:p>
            <a:pPr algn="ctr"/>
            <a:r>
              <a:rPr lang="ar-SY" sz="6000" dirty="0" smtClean="0">
                <a:solidFill>
                  <a:srgbClr val="FFFF00"/>
                </a:solidFill>
              </a:rPr>
              <a:t>العائلة</a:t>
            </a:r>
            <a:endParaRPr lang="en-GB" sz="6000" dirty="0">
              <a:solidFill>
                <a:srgbClr val="FFFF00"/>
              </a:solidFill>
            </a:endParaRP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2"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1500" autoRev="1" fill="hold">
                                          <p:stCondLst>
                                            <p:cond delay="0"/>
                                          </p:stCondLst>
                                        </p:cTn>
                                        <p:tgtEl>
                                          <p:spTgt spid="4"/>
                                        </p:tgtEl>
                                        <p:attrNameLst>
                                          <p:attrName>ppt_w</p:attrName>
                                        </p:attrNameLst>
                                      </p:cBhvr>
                                    </p:anim>
                                    <p:anim by="(#ppt_w*0.50)" calcmode="lin" valueType="num">
                                      <p:cBhvr>
                                        <p:cTn id="8" dur="1500" decel="50000" autoRev="1" fill="hold">
                                          <p:stCondLst>
                                            <p:cond delay="0"/>
                                          </p:stCondLst>
                                        </p:cTn>
                                        <p:tgtEl>
                                          <p:spTgt spid="4"/>
                                        </p:tgtEl>
                                        <p:attrNameLst>
                                          <p:attrName>ppt_x</p:attrName>
                                        </p:attrNameLst>
                                      </p:cBhvr>
                                    </p:anim>
                                    <p:anim from="(-#ppt_h/2)" to="(#ppt_y)" calcmode="lin" valueType="num">
                                      <p:cBhvr>
                                        <p:cTn id="9" dur="3000" fill="hold">
                                          <p:stCondLst>
                                            <p:cond delay="0"/>
                                          </p:stCondLst>
                                        </p:cTn>
                                        <p:tgtEl>
                                          <p:spTgt spid="4"/>
                                        </p:tgtEl>
                                        <p:attrNameLst>
                                          <p:attrName>ppt_y</p:attrName>
                                        </p:attrNameLst>
                                      </p:cBhvr>
                                    </p:anim>
                                    <p:animRot by="21600000">
                                      <p:cBhvr>
                                        <p:cTn id="10" dur="3000" fill="hold">
                                          <p:stCondLst>
                                            <p:cond delay="0"/>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2"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jpg"/>
          <p:cNvPicPr>
            <a:picLocks noChangeAspect="1"/>
          </p:cNvPicPr>
          <p:nvPr/>
        </p:nvPicPr>
        <p:blipFill>
          <a:blip r:embed="rId2"/>
          <a:stretch>
            <a:fillRect/>
          </a:stretch>
        </p:blipFill>
        <p:spPr>
          <a:xfrm>
            <a:off x="0" y="0"/>
            <a:ext cx="9144000" cy="6835738"/>
          </a:xfrm>
          <a:prstGeom prst="rect">
            <a:avLst/>
          </a:prstGeom>
        </p:spPr>
      </p:pic>
      <p:sp>
        <p:nvSpPr>
          <p:cNvPr id="4" name="TextBox 3"/>
          <p:cNvSpPr txBox="1"/>
          <p:nvPr/>
        </p:nvSpPr>
        <p:spPr>
          <a:xfrm>
            <a:off x="0" y="5143512"/>
            <a:ext cx="9144000" cy="1754326"/>
          </a:xfrm>
          <a:prstGeom prst="rect">
            <a:avLst/>
          </a:prstGeom>
          <a:solidFill>
            <a:srgbClr val="92D050"/>
          </a:solidFill>
        </p:spPr>
        <p:txBody>
          <a:bodyPr wrap="square" rtlCol="0">
            <a:spAutoFit/>
          </a:bodyPr>
          <a:lstStyle/>
          <a:p>
            <a:pPr algn="r" rtl="1"/>
            <a:r>
              <a:rPr lang="ar-SY" sz="3600" dirty="0" smtClean="0">
                <a:solidFill>
                  <a:srgbClr val="002060"/>
                </a:solidFill>
              </a:rPr>
              <a:t>تنشأ العائلة عندما يحب شخصان بعضهما البعض فيتواعدان على العيش معا طوال حياتهما فيشكلان عائلة ستحمل لهما الكثير من المفاجآت على مر الزمن </a:t>
            </a:r>
            <a:r>
              <a:rPr lang="ar-SY" dirty="0" smtClean="0"/>
              <a:t>.</a:t>
            </a:r>
            <a:endParaRPr lang="en-GB" dirty="0"/>
          </a:p>
        </p:txBody>
      </p:sp>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4)">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jpg"/>
          <p:cNvPicPr>
            <a:picLocks noChangeAspect="1"/>
          </p:cNvPicPr>
          <p:nvPr/>
        </p:nvPicPr>
        <p:blipFill>
          <a:blip r:embed="rId3"/>
          <a:stretch>
            <a:fillRect/>
          </a:stretch>
        </p:blipFill>
        <p:spPr>
          <a:xfrm>
            <a:off x="-30456" y="-47620"/>
            <a:ext cx="9174456" cy="6905620"/>
          </a:xfrm>
          <a:prstGeom prst="rect">
            <a:avLst/>
          </a:prstGeom>
        </p:spPr>
      </p:pic>
      <p:sp>
        <p:nvSpPr>
          <p:cNvPr id="4" name="TextBox 3"/>
          <p:cNvSpPr txBox="1"/>
          <p:nvPr/>
        </p:nvSpPr>
        <p:spPr>
          <a:xfrm>
            <a:off x="0" y="5286388"/>
            <a:ext cx="9144000" cy="1569660"/>
          </a:xfrm>
          <a:prstGeom prst="rect">
            <a:avLst/>
          </a:prstGeom>
          <a:solidFill>
            <a:schemeClr val="accent3"/>
          </a:solidFill>
        </p:spPr>
        <p:txBody>
          <a:bodyPr wrap="square" rtlCol="0">
            <a:spAutoFit/>
          </a:bodyPr>
          <a:lstStyle/>
          <a:p>
            <a:pPr algn="r"/>
            <a:r>
              <a:rPr lang="ar-SY" sz="3200" b="1" dirty="0" smtClean="0">
                <a:solidFill>
                  <a:srgbClr val="C00000"/>
                </a:solidFill>
              </a:rPr>
              <a:t>ولبناء هذه العائلة فان على كل واحد منهم أن يحمل معه القليل من مزايا عائلته الخاصة الذوق العادات الأفكار وحتى طريقة الملاطفة والحياة ! فلكي تتكون العائلة فانها تأخذ الكثير من العائلات الأخرى </a:t>
            </a:r>
            <a:endParaRPr lang="en-GB" sz="3200" b="1" dirty="0">
              <a:solidFill>
                <a:srgbClr val="C00000"/>
              </a:solidFill>
            </a:endParaRP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0" fill="hold"/>
                                        <p:tgtEl>
                                          <p:spTgt spid="4"/>
                                        </p:tgtEl>
                                        <p:attrNameLst>
                                          <p:attrName>ppt_w</p:attrName>
                                        </p:attrNameLst>
                                      </p:cBhvr>
                                      <p:tavLst>
                                        <p:tav tm="0">
                                          <p:val>
                                            <p:strVal val="#ppt_w*0.70"/>
                                          </p:val>
                                        </p:tav>
                                        <p:tav tm="100000">
                                          <p:val>
                                            <p:strVal val="#ppt_w"/>
                                          </p:val>
                                        </p:tav>
                                      </p:tavLst>
                                    </p:anim>
                                    <p:anim calcmode="lin" valueType="num">
                                      <p:cBhvr>
                                        <p:cTn id="8" dur="5000" fill="hold"/>
                                        <p:tgtEl>
                                          <p:spTgt spid="4"/>
                                        </p:tgtEl>
                                        <p:attrNameLst>
                                          <p:attrName>ppt_h</p:attrName>
                                        </p:attrNameLst>
                                      </p:cBhvr>
                                      <p:tavLst>
                                        <p:tav tm="0">
                                          <p:val>
                                            <p:strVal val="#ppt_h"/>
                                          </p:val>
                                        </p:tav>
                                        <p:tav tm="100000">
                                          <p:val>
                                            <p:strVal val="#ppt_h"/>
                                          </p:val>
                                        </p:tav>
                                      </p:tavLst>
                                    </p:anim>
                                    <p:animEffect transition="in" filter="fade">
                                      <p:cBhvr>
                                        <p:cTn id="9" dur="5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8.jpg"/>
          <p:cNvPicPr>
            <a:picLocks noChangeAspect="1"/>
          </p:cNvPicPr>
          <p:nvPr/>
        </p:nvPicPr>
        <p:blipFill>
          <a:blip r:embed="rId2"/>
          <a:stretch>
            <a:fillRect/>
          </a:stretch>
        </p:blipFill>
        <p:spPr>
          <a:xfrm>
            <a:off x="0" y="0"/>
            <a:ext cx="9144000" cy="6858000"/>
          </a:xfrm>
          <a:prstGeom prst="rect">
            <a:avLst/>
          </a:prstGeom>
        </p:spPr>
      </p:pic>
      <p:sp>
        <p:nvSpPr>
          <p:cNvPr id="8" name="TextBox 7"/>
          <p:cNvSpPr txBox="1"/>
          <p:nvPr/>
        </p:nvSpPr>
        <p:spPr>
          <a:xfrm>
            <a:off x="0" y="5143512"/>
            <a:ext cx="9144000" cy="1815882"/>
          </a:xfrm>
          <a:prstGeom prst="rect">
            <a:avLst/>
          </a:prstGeom>
          <a:solidFill>
            <a:srgbClr val="0070C0"/>
          </a:solidFill>
        </p:spPr>
        <p:txBody>
          <a:bodyPr wrap="square" rtlCol="0">
            <a:spAutoFit/>
          </a:bodyPr>
          <a:lstStyle/>
          <a:p>
            <a:pPr algn="r" rtl="1"/>
            <a:r>
              <a:rPr lang="ar-SY" sz="2800" b="1" dirty="0" smtClean="0">
                <a:solidFill>
                  <a:srgbClr val="FFFF00"/>
                </a:solidFill>
              </a:rPr>
              <a:t>في بعض الأحيان يكون على العائلة ان تتكاتف وتتضامن من أجل استقبال مولود جديد فنكون عندها في قمة السعادة لتواجده ضمنها في المنزل مع انها قد تختلف في بعض الأحيان معه في الرأي لأن الأخ أو الأخت هم في الحقيقة أصدقاء حقيقيين</a:t>
            </a:r>
            <a:endParaRPr lang="en-GB" sz="2800" b="1" dirty="0">
              <a:solidFill>
                <a:srgbClr val="FFFF00"/>
              </a:solidFill>
            </a:endParaRPr>
          </a:p>
        </p:txBody>
      </p:sp>
    </p:spTree>
  </p:cSld>
  <p:clrMapOvr>
    <a:masterClrMapping/>
  </p:clrMapOvr>
  <p:transition spd="slow">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3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8.jpg"/>
          <p:cNvPicPr>
            <a:picLocks noChangeAspect="1"/>
          </p:cNvPicPr>
          <p:nvPr/>
        </p:nvPicPr>
        <p:blipFill>
          <a:blip r:embed="rId2"/>
          <a:stretch>
            <a:fillRect/>
          </a:stretch>
        </p:blipFill>
        <p:spPr>
          <a:xfrm>
            <a:off x="0" y="0"/>
            <a:ext cx="9144000" cy="6858000"/>
          </a:xfrm>
          <a:prstGeom prst="rect">
            <a:avLst/>
          </a:prstGeom>
        </p:spPr>
      </p:pic>
      <p:sp>
        <p:nvSpPr>
          <p:cNvPr id="4" name="TextBox 3"/>
          <p:cNvSpPr txBox="1"/>
          <p:nvPr/>
        </p:nvSpPr>
        <p:spPr>
          <a:xfrm>
            <a:off x="0" y="5500702"/>
            <a:ext cx="9144000" cy="1384995"/>
          </a:xfrm>
          <a:prstGeom prst="rect">
            <a:avLst/>
          </a:prstGeom>
          <a:solidFill>
            <a:srgbClr val="0070C0"/>
          </a:solidFill>
        </p:spPr>
        <p:txBody>
          <a:bodyPr wrap="square" rtlCol="0">
            <a:spAutoFit/>
          </a:bodyPr>
          <a:lstStyle/>
          <a:p>
            <a:pPr algn="r" rtl="1"/>
            <a:r>
              <a:rPr lang="ar-SY" sz="2800" b="1" dirty="0" smtClean="0">
                <a:solidFill>
                  <a:srgbClr val="FFFF00"/>
                </a:solidFill>
              </a:rPr>
              <a:t>العائلة شيء مهم جدا فعندما نكون صغار نكون بحاجة دوما الى أب وأم لشخص ما ليحمينا ليطعمنا بل ليوبخنا لشخص يعلمنا الكلام اللعب والضحك ليساعدنا لنكبر شيئا فشيئا ويشكل جيد تحت رعايته </a:t>
            </a:r>
            <a:endParaRPr lang="en-GB" sz="2800" b="1" dirty="0">
              <a:solidFill>
                <a:srgbClr val="FFFF00"/>
              </a:solidFill>
            </a:endParaRP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10.jpg"/>
          <p:cNvPicPr>
            <a:picLocks noChangeAspect="1"/>
          </p:cNvPicPr>
          <p:nvPr/>
        </p:nvPicPr>
        <p:blipFill>
          <a:blip r:embed="rId3"/>
          <a:stretch>
            <a:fillRect/>
          </a:stretch>
        </p:blipFill>
        <p:spPr>
          <a:xfrm>
            <a:off x="0" y="0"/>
            <a:ext cx="9144000" cy="6858000"/>
          </a:xfrm>
          <a:prstGeom prst="rect">
            <a:avLst/>
          </a:prstGeom>
        </p:spPr>
      </p:pic>
      <p:sp>
        <p:nvSpPr>
          <p:cNvPr id="6" name="TextBox 5"/>
          <p:cNvSpPr txBox="1"/>
          <p:nvPr/>
        </p:nvSpPr>
        <p:spPr>
          <a:xfrm>
            <a:off x="0" y="5500702"/>
            <a:ext cx="9144000" cy="1384995"/>
          </a:xfrm>
          <a:prstGeom prst="rect">
            <a:avLst/>
          </a:prstGeom>
          <a:solidFill>
            <a:srgbClr val="92D050"/>
          </a:solidFill>
        </p:spPr>
        <p:txBody>
          <a:bodyPr wrap="square" rtlCol="0">
            <a:spAutoFit/>
          </a:bodyPr>
          <a:lstStyle/>
          <a:p>
            <a:pPr algn="r"/>
            <a:r>
              <a:rPr lang="ar-SY" sz="2800" b="1" dirty="0" smtClean="0">
                <a:solidFill>
                  <a:srgbClr val="C00000"/>
                </a:solidFill>
              </a:rPr>
              <a:t>لم تخلق العائلة في الحقيقة لتنغلق على نفسها فما يكاد الصغار يتعلمون كيف يدبرون أمور حياتهم حتى يشجعهم الأهل على الأندفاع فيكونون فخورين جدا برءية أبنائهم أقوياء أشداء</a:t>
            </a:r>
            <a:endParaRPr lang="en-GB" sz="2800" b="1" dirty="0">
              <a:solidFill>
                <a:srgbClr val="C00000"/>
              </a:solidFill>
            </a:endParaRPr>
          </a:p>
        </p:txBody>
      </p:sp>
    </p:spTree>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3000" fill="hold"/>
                                        <p:tgtEl>
                                          <p:spTgt spid="6"/>
                                        </p:tgtEl>
                                        <p:attrNameLst>
                                          <p:attrName>ppt_w</p:attrName>
                                        </p:attrNameLst>
                                      </p:cBhvr>
                                      <p:tavLst>
                                        <p:tav tm="0">
                                          <p:val>
                                            <p:strVal val="#ppt_w+.3"/>
                                          </p:val>
                                        </p:tav>
                                        <p:tav tm="100000">
                                          <p:val>
                                            <p:strVal val="#ppt_w"/>
                                          </p:val>
                                        </p:tav>
                                      </p:tavLst>
                                    </p:anim>
                                    <p:anim calcmode="lin" valueType="num">
                                      <p:cBhvr>
                                        <p:cTn id="8" dur="3000" fill="hold"/>
                                        <p:tgtEl>
                                          <p:spTgt spid="6"/>
                                        </p:tgtEl>
                                        <p:attrNameLst>
                                          <p:attrName>ppt_h</p:attrName>
                                        </p:attrNameLst>
                                      </p:cBhvr>
                                      <p:tavLst>
                                        <p:tav tm="0">
                                          <p:val>
                                            <p:strVal val="#ppt_h"/>
                                          </p:val>
                                        </p:tav>
                                        <p:tav tm="100000">
                                          <p:val>
                                            <p:strVal val="#ppt_h"/>
                                          </p:val>
                                        </p:tav>
                                      </p:tavLst>
                                    </p:anim>
                                    <p:animEffect transition="in" filter="fade">
                                      <p:cBhvr>
                                        <p:cTn id="9" dur="3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2.jpg"/>
          <p:cNvPicPr>
            <a:picLocks noChangeAspect="1"/>
          </p:cNvPicPr>
          <p:nvPr/>
        </p:nvPicPr>
        <p:blipFill>
          <a:blip r:embed="rId2"/>
          <a:stretch>
            <a:fillRect/>
          </a:stretch>
        </p:blipFill>
        <p:spPr>
          <a:xfrm>
            <a:off x="0" y="0"/>
            <a:ext cx="9144000" cy="6858000"/>
          </a:xfrm>
          <a:prstGeom prst="rect">
            <a:avLst/>
          </a:prstGeom>
        </p:spPr>
      </p:pic>
      <p:sp>
        <p:nvSpPr>
          <p:cNvPr id="5" name="TextBox 4"/>
          <p:cNvSpPr txBox="1"/>
          <p:nvPr/>
        </p:nvSpPr>
        <p:spPr>
          <a:xfrm>
            <a:off x="0" y="5643578"/>
            <a:ext cx="9144000" cy="1077218"/>
          </a:xfrm>
          <a:prstGeom prst="rect">
            <a:avLst/>
          </a:prstGeom>
          <a:solidFill>
            <a:srgbClr val="92D050"/>
          </a:solidFill>
        </p:spPr>
        <p:txBody>
          <a:bodyPr wrap="square" rtlCol="0">
            <a:spAutoFit/>
          </a:bodyPr>
          <a:lstStyle/>
          <a:p>
            <a:pPr algn="r" rtl="1"/>
            <a:r>
              <a:rPr lang="ar-SY" sz="3200" b="1" dirty="0" smtClean="0">
                <a:solidFill>
                  <a:srgbClr val="C00000"/>
                </a:solidFill>
              </a:rPr>
              <a:t>اننا لا نفقد العائلة أبدا حتى لو ابتعدنا عنها في النهاية لنشكل عائلة جديدة فعندما نكون أحد أفراد العائلة فاننا سنبقى هكذا الى الأبد .</a:t>
            </a:r>
            <a:endParaRPr lang="en-GB" sz="3200" b="1" dirty="0">
              <a:solidFill>
                <a:srgbClr val="C00000"/>
              </a:solidFill>
            </a:endParaRPr>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4.jpg"/>
          <p:cNvPicPr>
            <a:picLocks noChangeAspect="1"/>
          </p:cNvPicPr>
          <p:nvPr/>
        </p:nvPicPr>
        <p:blipFill>
          <a:blip r:embed="rId2"/>
          <a:stretch>
            <a:fillRect/>
          </a:stretch>
        </p:blipFill>
        <p:spPr>
          <a:xfrm>
            <a:off x="0" y="0"/>
            <a:ext cx="9144000" cy="6858000"/>
          </a:xfrm>
          <a:prstGeom prst="rect">
            <a:avLst/>
          </a:prstGeom>
        </p:spPr>
      </p:pic>
      <p:sp>
        <p:nvSpPr>
          <p:cNvPr id="5" name="TextBox 4"/>
          <p:cNvSpPr txBox="1"/>
          <p:nvPr/>
        </p:nvSpPr>
        <p:spPr>
          <a:xfrm>
            <a:off x="0" y="4000504"/>
            <a:ext cx="9144000" cy="2862322"/>
          </a:xfrm>
          <a:prstGeom prst="rect">
            <a:avLst/>
          </a:prstGeom>
          <a:solidFill>
            <a:schemeClr val="accent1">
              <a:lumMod val="75000"/>
            </a:schemeClr>
          </a:solidFill>
        </p:spPr>
        <p:txBody>
          <a:bodyPr wrap="square" rtlCol="0">
            <a:spAutoFit/>
          </a:bodyPr>
          <a:lstStyle/>
          <a:p>
            <a:pPr algn="r"/>
            <a:r>
              <a:rPr lang="ar-SY" sz="3600" b="1" dirty="0" smtClean="0">
                <a:solidFill>
                  <a:srgbClr val="FFC000"/>
                </a:solidFill>
              </a:rPr>
              <a:t>في الحقيقة لكل منا عائلته الخاصة ولكن لدينا أيضا عائلة أخرى عائلة كبيرة بل عائلة واسعة جدا انها كل رجال الأرض كل نساءها وكل أطفال العالم هم جزء منها انها عائلة الله فهو والدنا جميعا ونحن أبناءه لهذا فاننا نؤمن بأن كل البشرية على الأرض هم أخوة وأخوات</a:t>
            </a:r>
            <a:endParaRPr lang="en-GB" sz="3600" b="1" dirty="0">
              <a:solidFill>
                <a:srgbClr val="FFC000"/>
              </a:solidFill>
            </a:endParaRPr>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TotalTime>
  <Words>236</Words>
  <Application>Microsoft Office PowerPoint</Application>
  <PresentationFormat>On-screen Show (4:3)</PresentationFormat>
  <Paragraphs>11</Paragraphs>
  <Slides>9</Slides>
  <Notes>2</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Slide 1</vt:lpstr>
      <vt:lpstr>Slide 2</vt:lpstr>
      <vt:lpstr>Slide 3</vt:lpstr>
      <vt:lpstr>Slide 4</vt:lpstr>
      <vt:lpstr>Slide 5</vt:lpstr>
      <vt:lpstr>Slide 6</vt:lpstr>
      <vt:lpstr>Slide 7</vt:lpstr>
      <vt:lpstr>Slide 8</vt:lpstr>
      <vt:lpstr>Slide 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Computer</cp:lastModifiedBy>
  <cp:revision>2</cp:revision>
  <dcterms:created xsi:type="dcterms:W3CDTF">2012-07-05T16:36:59Z</dcterms:created>
  <dcterms:modified xsi:type="dcterms:W3CDTF">2012-10-27T07:24:03Z</dcterms:modified>
</cp:coreProperties>
</file>