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79EF5-25DB-4467-A2B4-8058B3CD27A9}" type="datetimeFigureOut">
              <a:rPr lang="en-US" smtClean="0"/>
              <a:pPr/>
              <a:t>10/17/2012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2B8A8-A55E-456A-8896-248830A7161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79EF5-25DB-4467-A2B4-8058B3CD27A9}" type="datetimeFigureOut">
              <a:rPr lang="en-US" smtClean="0"/>
              <a:pPr/>
              <a:t>10/17/2012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2B8A8-A55E-456A-8896-248830A7161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79EF5-25DB-4467-A2B4-8058B3CD27A9}" type="datetimeFigureOut">
              <a:rPr lang="en-US" smtClean="0"/>
              <a:pPr/>
              <a:t>10/17/2012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2B8A8-A55E-456A-8896-248830A7161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79EF5-25DB-4467-A2B4-8058B3CD27A9}" type="datetimeFigureOut">
              <a:rPr lang="en-US" smtClean="0"/>
              <a:pPr/>
              <a:t>10/17/2012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2B8A8-A55E-456A-8896-248830A7161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79EF5-25DB-4467-A2B4-8058B3CD27A9}" type="datetimeFigureOut">
              <a:rPr lang="en-US" smtClean="0"/>
              <a:pPr/>
              <a:t>10/17/2012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2B8A8-A55E-456A-8896-248830A7161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79EF5-25DB-4467-A2B4-8058B3CD27A9}" type="datetimeFigureOut">
              <a:rPr lang="en-US" smtClean="0"/>
              <a:pPr/>
              <a:t>10/17/2012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2B8A8-A55E-456A-8896-248830A7161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79EF5-25DB-4467-A2B4-8058B3CD27A9}" type="datetimeFigureOut">
              <a:rPr lang="en-US" smtClean="0"/>
              <a:pPr/>
              <a:t>10/17/2012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2B8A8-A55E-456A-8896-248830A7161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79EF5-25DB-4467-A2B4-8058B3CD27A9}" type="datetimeFigureOut">
              <a:rPr lang="en-US" smtClean="0"/>
              <a:pPr/>
              <a:t>10/17/2012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2B8A8-A55E-456A-8896-248830A7161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79EF5-25DB-4467-A2B4-8058B3CD27A9}" type="datetimeFigureOut">
              <a:rPr lang="en-US" smtClean="0"/>
              <a:pPr/>
              <a:t>10/17/2012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2B8A8-A55E-456A-8896-248830A7161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79EF5-25DB-4467-A2B4-8058B3CD27A9}" type="datetimeFigureOut">
              <a:rPr lang="en-US" smtClean="0"/>
              <a:pPr/>
              <a:t>10/17/2012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2B8A8-A55E-456A-8896-248830A7161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79EF5-25DB-4467-A2B4-8058B3CD27A9}" type="datetimeFigureOut">
              <a:rPr lang="en-US" smtClean="0"/>
              <a:pPr/>
              <a:t>10/17/2012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2B8A8-A55E-456A-8896-248830A7161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F79EF5-25DB-4467-A2B4-8058B3CD27A9}" type="datetimeFigureOut">
              <a:rPr lang="en-US" smtClean="0"/>
              <a:pPr/>
              <a:t>10/17/2012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32B8A8-A55E-456A-8896-248830A71615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Heart 2"/>
          <p:cNvSpPr/>
          <p:nvPr/>
        </p:nvSpPr>
        <p:spPr>
          <a:xfrm>
            <a:off x="2285984" y="1928802"/>
            <a:ext cx="4572032" cy="4071966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Y" sz="9600" dirty="0" smtClean="0"/>
              <a:t>التسامح</a:t>
            </a:r>
            <a:endParaRPr lang="en-GB" sz="9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0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accel="100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accel="100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4786322"/>
            <a:ext cx="9144000" cy="2062103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200" b="1" dirty="0" smtClean="0">
                <a:solidFill>
                  <a:schemeClr val="bg1"/>
                </a:solidFill>
              </a:rPr>
              <a:t>عندما تسامحنا عندما فعلا تصالحنا اذا نستطيع من جديد أن نعطي بعضنا كل ما عندنا أن نعطيه لبعضنا قال السيد المسيح :“ اذا أخاك أساء اليك عاتبه واذا تأسف أغفر له واذا أساء اليك سبع مرات في النهار وتاب سبع مرات فاغفر له سبع مرات</a:t>
            </a:r>
            <a:endParaRPr lang="en-GB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2908" y="-285776"/>
            <a:ext cx="9286908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28728" y="5715016"/>
            <a:ext cx="5857916" cy="1107996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ar-SY" sz="66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قصة لنعيش معا</a:t>
            </a:r>
            <a:endParaRPr lang="en-GB" sz="66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Curved Down Ribbon 4"/>
          <p:cNvSpPr/>
          <p:nvPr/>
        </p:nvSpPr>
        <p:spPr>
          <a:xfrm>
            <a:off x="1928794" y="109912"/>
            <a:ext cx="4786346" cy="818758"/>
          </a:xfrm>
          <a:prstGeom prst="ellipseRibbon">
            <a:avLst>
              <a:gd name="adj1" fmla="val 0"/>
              <a:gd name="adj2" fmla="val 50000"/>
              <a:gd name="adj3" fmla="val 12500"/>
            </a:avLst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Y" sz="5400" dirty="0" smtClean="0"/>
              <a:t>التسامح</a:t>
            </a:r>
            <a:endParaRPr lang="en-GB" sz="5400" dirty="0"/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4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4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4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4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500702"/>
            <a:ext cx="9144000" cy="120032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ar-SY" sz="3600" dirty="0" smtClean="0"/>
              <a:t>عندما يكون لنا أخ أو صديق حقيقي يكون لنا رغبة بالأستيقاظ باكرا كي نستطيع أن نلعب معه نلمسه نكلمه نخبره عما فعلنا</a:t>
            </a:r>
            <a:endParaRPr lang="en-GB" sz="3600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5286388"/>
            <a:ext cx="9144000" cy="156966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200" dirty="0" smtClean="0">
                <a:solidFill>
                  <a:srgbClr val="002060"/>
                </a:solidFill>
              </a:rPr>
              <a:t>عندما يكون لنا أخ أو صديق حقيقي يكون لنا الرغبة بالأستيقاظ باكرا كي نعطيه كل الأشياء التي تشبه الهدايا نستأمنه سرا نطلعه مما نعرف نقاسمه ما عندنا</a:t>
            </a:r>
            <a:endParaRPr lang="en-GB" sz="32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6215082"/>
            <a:ext cx="8429652" cy="646331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600" dirty="0" smtClean="0">
                <a:solidFill>
                  <a:schemeClr val="bg1"/>
                </a:solidFill>
              </a:rPr>
              <a:t>أما اذا هذا الأخ أو هذا الصديق أساء الينا أو أكثر قد أذانا</a:t>
            </a:r>
            <a:endParaRPr lang="en-GB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71538" y="6143644"/>
            <a:ext cx="8072462" cy="707886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4000" dirty="0" smtClean="0">
                <a:solidFill>
                  <a:schemeClr val="bg1"/>
                </a:solidFill>
              </a:rPr>
              <a:t>كأن خندقا قد حفر ووجدنا أنفسنا كل من جهة</a:t>
            </a:r>
            <a:endParaRPr lang="en-GB" sz="4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857892"/>
            <a:ext cx="9144000" cy="707886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4000" dirty="0" smtClean="0">
                <a:solidFill>
                  <a:schemeClr val="bg1"/>
                </a:solidFill>
              </a:rPr>
              <a:t>اذا التسامح ليس مسح ما جرى كما نمحي رسمة فاشلة</a:t>
            </a:r>
            <a:endParaRPr lang="en-GB" sz="4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5929330"/>
            <a:ext cx="9144000" cy="646331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600" dirty="0" smtClean="0">
                <a:solidFill>
                  <a:srgbClr val="FFFF00"/>
                </a:solidFill>
              </a:rPr>
              <a:t>التسامح هو كالجسر لنتلاقى فوق الخندق الذي كان قد حفر</a:t>
            </a:r>
            <a:endParaRPr lang="en-GB" sz="3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Wave 7"/>
          <p:cNvSpPr/>
          <p:nvPr/>
        </p:nvSpPr>
        <p:spPr>
          <a:xfrm>
            <a:off x="5929322" y="5643578"/>
            <a:ext cx="3214678" cy="1214422"/>
          </a:xfrm>
          <a:prstGeom prst="wav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ar-SY" sz="2400" dirty="0" smtClean="0">
                <a:solidFill>
                  <a:schemeClr val="bg1"/>
                </a:solidFill>
              </a:rPr>
              <a:t>التسامح هو كالجسر لنتلاقى فوق الخندق الذي كان قد حفر</a:t>
            </a:r>
            <a:endParaRPr lang="en-GB" sz="2400" dirty="0">
              <a:solidFill>
                <a:schemeClr val="bg1"/>
              </a:solidFill>
            </a:endParaRPr>
          </a:p>
        </p:txBody>
      </p:sp>
      <p:sp>
        <p:nvSpPr>
          <p:cNvPr id="9" name="Flowchart: Punched Tape 8"/>
          <p:cNvSpPr/>
          <p:nvPr/>
        </p:nvSpPr>
        <p:spPr>
          <a:xfrm>
            <a:off x="0" y="5786430"/>
            <a:ext cx="3357554" cy="1071570"/>
          </a:xfrm>
          <a:prstGeom prst="flowChartPunchedTap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ar-SY" sz="2400" dirty="0" smtClean="0">
                <a:solidFill>
                  <a:schemeClr val="tx1"/>
                </a:solidFill>
              </a:rPr>
              <a:t>اذا التسامح ليس مسح ما جرى كما تمحى رسمة فاشلة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30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161</Words>
  <Application>Microsoft Office PowerPoint</Application>
  <PresentationFormat>On-screen Show (4:3)</PresentationFormat>
  <Paragraphs>12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Computer</dc:creator>
  <cp:lastModifiedBy>Computer</cp:lastModifiedBy>
  <cp:revision>3</cp:revision>
  <dcterms:created xsi:type="dcterms:W3CDTF">2012-07-09T21:51:51Z</dcterms:created>
  <dcterms:modified xsi:type="dcterms:W3CDTF">2012-10-18T00:14:23Z</dcterms:modified>
</cp:coreProperties>
</file>