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15C383-996D-4699-B992-036371E3922F}" type="datetimeFigureOut">
              <a:rPr lang="en-US" smtClean="0"/>
              <a:pPr/>
              <a:t>12/21/2012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8B3F42-C289-44D2-A538-47A1DC6C11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269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B3F42-C289-44D2-A538-47A1DC6C11D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04137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B3F42-C289-44D2-A538-47A1DC6C11D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B3F42-C289-44D2-A538-47A1DC6C11D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19EDE-0DAE-402E-972A-2CBD60D11083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5BEBA-A06B-4B82-8BB3-29ECE9CFDB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19EDE-0DAE-402E-972A-2CBD60D11083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5BEBA-A06B-4B82-8BB3-29ECE9CFDB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19EDE-0DAE-402E-972A-2CBD60D11083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5BEBA-A06B-4B82-8BB3-29ECE9CFDB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19EDE-0DAE-402E-972A-2CBD60D11083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5BEBA-A06B-4B82-8BB3-29ECE9CFDB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19EDE-0DAE-402E-972A-2CBD60D11083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5BEBA-A06B-4B82-8BB3-29ECE9CFDB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19EDE-0DAE-402E-972A-2CBD60D11083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5BEBA-A06B-4B82-8BB3-29ECE9CFDB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19EDE-0DAE-402E-972A-2CBD60D11083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5BEBA-A06B-4B82-8BB3-29ECE9CFDB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19EDE-0DAE-402E-972A-2CBD60D11083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5BEBA-A06B-4B82-8BB3-29ECE9CFDB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19EDE-0DAE-402E-972A-2CBD60D11083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5BEBA-A06B-4B82-8BB3-29ECE9CFDB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19EDE-0DAE-402E-972A-2CBD60D11083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5BEBA-A06B-4B82-8BB3-29ECE9CFDB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19EDE-0DAE-402E-972A-2CBD60D11083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5BEBA-A06B-4B82-8BB3-29ECE9CFDB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19EDE-0DAE-402E-972A-2CBD60D11083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5BEBA-A06B-4B82-8BB3-29ECE9CFDB9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mond 1"/>
          <p:cNvSpPr/>
          <p:nvPr/>
        </p:nvSpPr>
        <p:spPr>
          <a:xfrm>
            <a:off x="1928794" y="1285860"/>
            <a:ext cx="5357850" cy="4857784"/>
          </a:xfrm>
          <a:prstGeom prst="diamond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4800" b="1" dirty="0" smtClean="0">
                <a:solidFill>
                  <a:srgbClr val="002060"/>
                </a:solidFill>
              </a:rPr>
              <a:t>الأبن الضال</a:t>
            </a:r>
            <a:endParaRPr lang="en-GB" sz="4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9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2865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86520"/>
            <a:ext cx="9144000" cy="58477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3200" b="1" dirty="0" smtClean="0">
                <a:solidFill>
                  <a:srgbClr val="FFFF00"/>
                </a:solidFill>
              </a:rPr>
              <a:t>قال الأب لأبنه الأكبر : أخوك كان ميتا فعاش وكان خاطئا فتاب</a:t>
            </a:r>
            <a:endParaRPr lang="en-GB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miley Face 4"/>
          <p:cNvSpPr/>
          <p:nvPr/>
        </p:nvSpPr>
        <p:spPr>
          <a:xfrm>
            <a:off x="1214414" y="285728"/>
            <a:ext cx="6715172" cy="6286544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4400" b="1" dirty="0" smtClean="0">
                <a:solidFill>
                  <a:srgbClr val="002060"/>
                </a:solidFill>
              </a:rPr>
              <a:t>قال يسوع السماء تفرح برجوع الخطاة لله</a:t>
            </a:r>
            <a:endParaRPr lang="en-GB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1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215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5082"/>
            <a:ext cx="9144000" cy="707886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4000" b="1" dirty="0" smtClean="0"/>
              <a:t>كان لرجل غني ابنان</a:t>
            </a:r>
            <a:endParaRPr lang="en-GB" sz="4000" b="1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2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215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5082"/>
            <a:ext cx="9144000" cy="70788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4000" b="1" dirty="0" smtClean="0">
                <a:solidFill>
                  <a:srgbClr val="FFFF00"/>
                </a:solidFill>
              </a:rPr>
              <a:t>جاء ابنه الأصغر وطلب منه نصيبه من المال</a:t>
            </a:r>
            <a:endParaRPr lang="en-GB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3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2865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86520"/>
            <a:ext cx="9144000" cy="707886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 rtl="1"/>
            <a:r>
              <a:rPr lang="ar-SY" sz="4000" b="1" dirty="0" smtClean="0">
                <a:solidFill>
                  <a:srgbClr val="FFFF00"/>
                </a:solidFill>
              </a:rPr>
              <a:t>أخذ الأبن الأصغر المال وسافر الى بلد بعيد</a:t>
            </a:r>
            <a:endParaRPr lang="en-GB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4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215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5082"/>
            <a:ext cx="9144000" cy="707886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4000" b="1" dirty="0" smtClean="0">
                <a:solidFill>
                  <a:srgbClr val="C00000"/>
                </a:solidFill>
              </a:rPr>
              <a:t>صرف الأبن كل ما كان معه على أشياء خطأ</a:t>
            </a:r>
            <a:endParaRPr lang="en-GB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5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58578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80782"/>
            <a:ext cx="9144000" cy="1077218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3200" b="1" dirty="0" smtClean="0">
                <a:solidFill>
                  <a:schemeClr val="bg1"/>
                </a:solidFill>
              </a:rPr>
              <a:t>لم يجد الأبن ما  يشتري به طعام وكان يتمنى أن يأكل حتى من أكل الحيوانات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6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7864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3200" b="1" dirty="0" smtClean="0">
                <a:solidFill>
                  <a:srgbClr val="C00000"/>
                </a:solidFill>
              </a:rPr>
              <a:t>تاب الأبن وقرر أن يرجع الى أبيه وهو في طريقه الى البيت رآه أبوه من بعيد فجرى ليرحب به</a:t>
            </a:r>
            <a:endParaRPr lang="en-GB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7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215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5082"/>
            <a:ext cx="9144000" cy="70788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4000" b="1" dirty="0" smtClean="0"/>
              <a:t>ف</a:t>
            </a:r>
            <a:r>
              <a:rPr lang="ar-SY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رح الأب برجوع ابنه وعمل حفلة كبيرة</a:t>
            </a:r>
            <a:endParaRPr lang="en-GB" sz="4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8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2865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86520"/>
            <a:ext cx="9144000" cy="707886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4000" b="1" dirty="0" smtClean="0">
                <a:solidFill>
                  <a:schemeClr val="bg1"/>
                </a:solidFill>
              </a:rPr>
              <a:t>غضب الأبن الأكبر لما عرف ما حدث</a:t>
            </a:r>
            <a:endParaRPr lang="en-GB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101</Words>
  <Application>Microsoft Office PowerPoint</Application>
  <PresentationFormat>On-screen Show (4:3)</PresentationFormat>
  <Paragraphs>14</Paragraphs>
  <Slides>11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8</cp:revision>
  <dcterms:created xsi:type="dcterms:W3CDTF">2012-07-15T00:22:18Z</dcterms:created>
  <dcterms:modified xsi:type="dcterms:W3CDTF">2012-12-22T01:51:29Z</dcterms:modified>
</cp:coreProperties>
</file>