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114ED-4EC9-4B30-B6C7-F9E33588C730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B4CB8-15FD-4CAC-A62E-78F112D0E0B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4CB8-15FD-4CAC-A62E-78F112D0E0B4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958D-C2A5-4045-8091-F5B3F7270628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DECD-D3BF-493C-BF0A-D2E3467664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958D-C2A5-4045-8091-F5B3F7270628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DECD-D3BF-493C-BF0A-D2E3467664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958D-C2A5-4045-8091-F5B3F7270628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DECD-D3BF-493C-BF0A-D2E3467664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958D-C2A5-4045-8091-F5B3F7270628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DECD-D3BF-493C-BF0A-D2E3467664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958D-C2A5-4045-8091-F5B3F7270628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DECD-D3BF-493C-BF0A-D2E3467664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958D-C2A5-4045-8091-F5B3F7270628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DECD-D3BF-493C-BF0A-D2E3467664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958D-C2A5-4045-8091-F5B3F7270628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DECD-D3BF-493C-BF0A-D2E3467664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958D-C2A5-4045-8091-F5B3F7270628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DECD-D3BF-493C-BF0A-D2E3467664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958D-C2A5-4045-8091-F5B3F7270628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DECD-D3BF-493C-BF0A-D2E3467664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958D-C2A5-4045-8091-F5B3F7270628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DECD-D3BF-493C-BF0A-D2E3467664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958D-C2A5-4045-8091-F5B3F7270628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DECD-D3BF-493C-BF0A-D2E3467664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0958D-C2A5-4045-8091-F5B3F7270628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2DECD-D3BF-493C-BF0A-D2E34676644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Callout 1"/>
          <p:cNvSpPr/>
          <p:nvPr/>
        </p:nvSpPr>
        <p:spPr>
          <a:xfrm>
            <a:off x="928662" y="285728"/>
            <a:ext cx="7215238" cy="5572164"/>
          </a:xfrm>
          <a:prstGeom prst="wedgeEllipseCallou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8800" b="1" dirty="0" smtClean="0">
                <a:solidFill>
                  <a:schemeClr val="bg1"/>
                </a:solidFill>
              </a:rPr>
              <a:t>فرنسيس يغني للرب</a:t>
            </a:r>
            <a:endParaRPr lang="en-GB" sz="8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143512"/>
            <a:ext cx="9144000" cy="181588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FFFF00"/>
                </a:solidFill>
              </a:rPr>
              <a:t>الا أن أباه لم يكن يتوقع منه ذلك فاستدعاه أمام المطران وأعيان المدينة. </a:t>
            </a:r>
            <a:r>
              <a:rPr lang="ar-SY" sz="2800" b="1" dirty="0" smtClean="0">
                <a:solidFill>
                  <a:srgbClr val="FFFF00"/>
                </a:solidFill>
              </a:rPr>
              <a:t>وأمام </a:t>
            </a:r>
            <a:r>
              <a:rPr lang="ar-SY" sz="2800" b="1" dirty="0" smtClean="0">
                <a:solidFill>
                  <a:srgbClr val="FFFF00"/>
                </a:solidFill>
              </a:rPr>
              <a:t>دهشة الجميع خلع فرنسيس ثيابه الفاخرة وصرخ قائلا :“ من الآن وصاعدا , سيكون الله والدي انني أعيد الى بيير بيرناردون المال </a:t>
            </a:r>
            <a:r>
              <a:rPr lang="ar-SY" sz="2800" b="1" dirty="0" smtClean="0">
                <a:solidFill>
                  <a:srgbClr val="FFFF00"/>
                </a:solidFill>
              </a:rPr>
              <a:t>وثيابي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ar-SY" sz="2800" b="1" dirty="0" smtClean="0">
                <a:solidFill>
                  <a:srgbClr val="FFFF00"/>
                </a:solidFill>
              </a:rPr>
              <a:t>. </a:t>
            </a:r>
            <a:r>
              <a:rPr lang="ar-SY" sz="2800" b="1" dirty="0" smtClean="0">
                <a:solidFill>
                  <a:srgbClr val="FFFF00"/>
                </a:solidFill>
              </a:rPr>
              <a:t>وسأذهب فقيرا عاريا لملاقاة الرب ”.</a:t>
            </a:r>
            <a:endParaRPr lang="en-GB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7150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وأخذ فرنسيس يسير في الطرقات مع بعض رفاقه . كان يعتني بالمرضى المصابين بالبرص ويساعد الفقراء...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21520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15206" y="0"/>
            <a:ext cx="1928794" cy="698652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FFFF00"/>
                </a:solidFill>
              </a:rPr>
              <a:t>وفي المساء , كان فرنسيس ورفاقه يسبحون الله تعالى قائلين ” ليتمجد اسمك ايها الرب من اجل اختنا الشمس وامنا الأرض ومن اجل اخينا الماء الثمين ...“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57864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FFFF00"/>
                </a:solidFill>
              </a:rPr>
              <a:t>شيئا فشيئا ازداد عدد رفاقه وأخذوا يسافرون معه من بلد الى بلد . وكان الناس يرونهم على الطرقات بلا متاع حجاج الله .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64370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43702" y="0"/>
            <a:ext cx="2500298" cy="698652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C00000"/>
                </a:solidFill>
              </a:rPr>
              <a:t>كانوا يكرزون ويتلون نصوص من الأنجيل لجميع الناس </a:t>
            </a:r>
            <a:r>
              <a:rPr lang="ar-SY" sz="3200" b="1" dirty="0" smtClean="0">
                <a:solidFill>
                  <a:srgbClr val="C00000"/>
                </a:solidFill>
              </a:rPr>
              <a:t>. كانوا </a:t>
            </a:r>
            <a:r>
              <a:rPr lang="ar-SY" sz="3200" b="1" dirty="0" smtClean="0">
                <a:solidFill>
                  <a:srgbClr val="C00000"/>
                </a:solidFill>
              </a:rPr>
              <a:t>رواد الآباء الفرنسيسكان وكان الشرط الوحيد للأنضمام اليهم: اعتناق الفقر ومساعدة الفقراء. وهم منتشرون اليوم في كل انحاء العالم.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64370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43702" y="0"/>
            <a:ext cx="2500298" cy="69865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</a:rPr>
              <a:t>في احدى ليالي الميلاد كان فرنسيس يقيم القداس في قرية صغيرة تدعى غرتشيو كان رعاة وفلاحون </a:t>
            </a:r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</a:rPr>
              <a:t>يشاركون في </a:t>
            </a:r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</a:rPr>
              <a:t>القداس في مغارة محفورة في الصخر حيث كان هناك معلف وبقرة وحمار .. انها المغارة الأولى التي بناها الناس آنئذ لاحياء ذكرى ميلاد يسوع المتواضع منذ 2000 عام.</a:t>
            </a:r>
            <a:endParaRPr lang="en-GB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002060"/>
                </a:solidFill>
              </a:rPr>
              <a:t>قبل ان يموت فرنسيس وهو شبه أعمى ومعذب كانت جروح المسيح مطبوعة على جسده على شكل صليب وضع لأخوته قانون للحياة 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0"/>
            <a:ext cx="671514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2428860" cy="685800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accent6">
                    <a:lumMod val="50000"/>
                  </a:schemeClr>
                </a:solidFill>
              </a:rPr>
              <a:t>لقد استلهم هذا القانون من الأنجيل وهو في الوقت نفسه صلاة :“ ايها الرب اجعلني انشر الحب والعفو والأمل والفرح مكان الأهانة واليأس والحزن ”.</a:t>
            </a:r>
            <a:endParaRPr lang="en-GB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85789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5857892"/>
            <a:ext cx="9144000" cy="10772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ar-SY" sz="3200" b="1" dirty="0" smtClean="0"/>
              <a:t>أن اسم فرنسيس اسم معروف جدا حمله كثير من القديسين</a:t>
            </a:r>
          </a:p>
          <a:p>
            <a:pPr algn="r" rtl="1"/>
            <a:r>
              <a:rPr lang="ar-SY" sz="3200" b="1" dirty="0" smtClean="0"/>
              <a:t> ( فرنسيس زافييه والقديس فرنسيس دو لا سال )</a:t>
            </a:r>
            <a:endParaRPr lang="en-GB" sz="32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592933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929330"/>
            <a:ext cx="9144000" cy="95410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FFFF00"/>
                </a:solidFill>
              </a:rPr>
              <a:t>ولد جان برناردون في أسيزي عام 1182 كان والده بيير تاجر قماش وأمه بيكا من أصل فرنسي وقد سماه والده فرنسيس كذكرى لفرنسا التي كانا يحبانها </a:t>
            </a:r>
            <a:endParaRPr lang="en-GB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622" y="0"/>
            <a:ext cx="9169622" cy="57864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200" b="1" dirty="0" smtClean="0">
                <a:solidFill>
                  <a:schemeClr val="bg1"/>
                </a:solidFill>
              </a:rPr>
              <a:t>كان فرنسيس شابا مدللا يرتدي ثيابا فاخرة ويعزف على المندولين ويحب الأعياد كثيرا ويقيم الحفلات مع اصدقائه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35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الا أن الحزن كان يستبد به من فترة لأخرى , فينطوي على نفسه ويتساءل قائلا“ ما الفائدة من الحياة التي أعيشها ”؟ ولكن سرعان ما يعود الى لهوه.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7864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002060"/>
                </a:solidFill>
              </a:rPr>
              <a:t>ذات يوم وفي احدى لحظات وحدته كان فرنسيس يقود حصانه في احدى الطرق . فجأة رأى رجلا أبرص مشوه الوجه يتقدم نحوه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3578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002060"/>
                </a:solidFill>
              </a:rPr>
              <a:t>ناداه فرنسيس, ثم ألقى بمعطفه على المريض البائس وفجأة تقدم وقبله قائلا له :“ أنت أخ لي“. وبعد ان فعل فرنسيس ذلك , تابع طريقه وهو يغني لقد وجد الفرح الذي كان يبحث عنه. 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551" y="0"/>
            <a:ext cx="9150551" cy="571501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وفي يوم آخر , صادف فرنسيس كاهنا </a:t>
            </a:r>
            <a:r>
              <a:rPr lang="ar-SY" sz="3600" b="1" smtClean="0">
                <a:solidFill>
                  <a:srgbClr val="FFFF00"/>
                </a:solidFill>
              </a:rPr>
              <a:t>عجوزا وهو يرمم </a:t>
            </a:r>
            <a:r>
              <a:rPr lang="ar-SY" sz="3600" b="1" dirty="0" smtClean="0">
                <a:solidFill>
                  <a:srgbClr val="FFFF00"/>
                </a:solidFill>
              </a:rPr>
              <a:t>كنيسته التي تكاد تتهدم , وأخذ يساعده في عمله.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2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071670" y="0"/>
            <a:ext cx="707233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C00000"/>
                </a:solidFill>
              </a:rPr>
              <a:t>وقرأ له الكاهن العجوز الأنجيل وسمع فرنسيس كلمات يسوع المسيح :“ سيروا في الطرقات اتركوا كل شيء ,لا تحملوا معكم حقيبة ولا مال ... وفي هذه المرة  وجد فرنسيس طريقه.</a:t>
            </a:r>
            <a:endParaRPr lang="en-GB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445</Words>
  <Application>Microsoft Office PowerPoint</Application>
  <PresentationFormat>On-screen Show (4:3)</PresentationFormat>
  <Paragraphs>19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9</cp:revision>
  <dcterms:created xsi:type="dcterms:W3CDTF">2012-11-03T20:34:01Z</dcterms:created>
  <dcterms:modified xsi:type="dcterms:W3CDTF">2013-01-10T17:44:49Z</dcterms:modified>
</cp:coreProperties>
</file>