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47C76-496D-47D5-AB1C-B3EA0F90A1DE}" type="datetimeFigureOut">
              <a:rPr lang="en-US" smtClean="0"/>
              <a:pPr/>
              <a:t>4/9/2014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09889-BD97-4F17-9341-06AF57915ED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51" y="0"/>
            <a:ext cx="917975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75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84" y="0"/>
            <a:ext cx="94297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569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569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On-screen Show (4:3)</PresentationFormat>
  <Paragraphs>0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Fm.m</cp:lastModifiedBy>
  <cp:revision>4</cp:revision>
  <dcterms:created xsi:type="dcterms:W3CDTF">2013-11-29T21:47:06Z</dcterms:created>
  <dcterms:modified xsi:type="dcterms:W3CDTF">2014-04-09T23:22:06Z</dcterms:modified>
</cp:coreProperties>
</file>