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64" r:id="rId7"/>
    <p:sldId id="269" r:id="rId8"/>
    <p:sldId id="266" r:id="rId9"/>
    <p:sldId id="26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786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E1CF-420A-46B5-99A9-B55DDC295AEE}" type="datetimeFigureOut">
              <a:rPr lang="en-US" smtClean="0"/>
              <a:pPr/>
              <a:t>7/4/2012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F26C5-1134-4342-9F3B-7695901E42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E1CF-420A-46B5-99A9-B55DDC295AEE}" type="datetimeFigureOut">
              <a:rPr lang="en-US" smtClean="0"/>
              <a:pPr/>
              <a:t>7/4/2012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F26C5-1134-4342-9F3B-7695901E42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E1CF-420A-46B5-99A9-B55DDC295AEE}" type="datetimeFigureOut">
              <a:rPr lang="en-US" smtClean="0"/>
              <a:pPr/>
              <a:t>7/4/2012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F26C5-1134-4342-9F3B-7695901E42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E1CF-420A-46B5-99A9-B55DDC295AEE}" type="datetimeFigureOut">
              <a:rPr lang="en-US" smtClean="0"/>
              <a:pPr/>
              <a:t>7/4/2012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F26C5-1134-4342-9F3B-7695901E42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E1CF-420A-46B5-99A9-B55DDC295AEE}" type="datetimeFigureOut">
              <a:rPr lang="en-US" smtClean="0"/>
              <a:pPr/>
              <a:t>7/4/2012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F26C5-1134-4342-9F3B-7695901E42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E1CF-420A-46B5-99A9-B55DDC295AEE}" type="datetimeFigureOut">
              <a:rPr lang="en-US" smtClean="0"/>
              <a:pPr/>
              <a:t>7/4/2012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F26C5-1134-4342-9F3B-7695901E42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E1CF-420A-46B5-99A9-B55DDC295AEE}" type="datetimeFigureOut">
              <a:rPr lang="en-US" smtClean="0"/>
              <a:pPr/>
              <a:t>7/4/2012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F26C5-1134-4342-9F3B-7695901E42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E1CF-420A-46B5-99A9-B55DDC295AEE}" type="datetimeFigureOut">
              <a:rPr lang="en-US" smtClean="0"/>
              <a:pPr/>
              <a:t>7/4/2012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F26C5-1134-4342-9F3B-7695901E42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E1CF-420A-46B5-99A9-B55DDC295AEE}" type="datetimeFigureOut">
              <a:rPr lang="en-US" smtClean="0"/>
              <a:pPr/>
              <a:t>7/4/2012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F26C5-1134-4342-9F3B-7695901E42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E1CF-420A-46B5-99A9-B55DDC295AEE}" type="datetimeFigureOut">
              <a:rPr lang="en-US" smtClean="0"/>
              <a:pPr/>
              <a:t>7/4/2012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F26C5-1134-4342-9F3B-7695901E42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E1CF-420A-46B5-99A9-B55DDC295AEE}" type="datetimeFigureOut">
              <a:rPr lang="en-US" smtClean="0"/>
              <a:pPr/>
              <a:t>7/4/2012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F26C5-1134-4342-9F3B-7695901E42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1EE1CF-420A-46B5-99A9-B55DDC295AEE}" type="datetimeFigureOut">
              <a:rPr lang="en-US" smtClean="0"/>
              <a:pPr/>
              <a:t>7/4/2012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F26C5-1134-4342-9F3B-7695901E42F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que 3"/>
          <p:cNvSpPr/>
          <p:nvPr/>
        </p:nvSpPr>
        <p:spPr>
          <a:xfrm>
            <a:off x="1071538" y="1285860"/>
            <a:ext cx="6143668" cy="4214842"/>
          </a:xfrm>
          <a:prstGeom prst="plaqu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9600" dirty="0" smtClean="0">
                <a:solidFill>
                  <a:schemeClr val="accent6">
                    <a:lumMod val="75000"/>
                  </a:schemeClr>
                </a:solidFill>
              </a:rPr>
              <a:t>الله صديقنا الغامض</a:t>
            </a:r>
            <a:endParaRPr lang="en-GB" sz="96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4338"/>
            <a:ext cx="9144000" cy="70723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28794" y="0"/>
            <a:ext cx="4929222" cy="1015663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6000" dirty="0" smtClean="0">
                <a:solidFill>
                  <a:srgbClr val="FFFF00"/>
                </a:solidFill>
              </a:rPr>
              <a:t>الله صديقنا الغامض</a:t>
            </a:r>
            <a:endParaRPr lang="en-GB" sz="6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0000"/>
          </a:solidFill>
        </p:spPr>
      </p:pic>
      <p:sp>
        <p:nvSpPr>
          <p:cNvPr id="3" name="TextBox 2"/>
          <p:cNvSpPr txBox="1"/>
          <p:nvPr/>
        </p:nvSpPr>
        <p:spPr>
          <a:xfrm>
            <a:off x="714348" y="1428736"/>
            <a:ext cx="7858180" cy="452431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4800" dirty="0" smtClean="0"/>
              <a:t>الله هو ليس رجل ولا امرأة ولا صبي ولا بنت ! الله هو كليا مختلف عنا . هو خفي ولا أحدا أبدا رآه ولكن اللذين يشعرون بحضوره في خفايا قلوبهم يقولون : بأنه قريب جدا ومحب جدا ونستطيع أن نقارنه بصديق</a:t>
            </a:r>
            <a:endParaRPr lang="en-GB" sz="48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643578"/>
            <a:ext cx="9144000" cy="120032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3600" dirty="0" smtClean="0">
                <a:solidFill>
                  <a:srgbClr val="002060"/>
                </a:solidFill>
              </a:rPr>
              <a:t>نستطيع أن نقارن الله بأنه الله بصديق كبير جدا وبنفس الوقت اكيدين منه لأننا معه نشعربأنه يستقبلنا ويحمينا</a:t>
            </a:r>
            <a:endParaRPr lang="en-GB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643578"/>
            <a:ext cx="9144000" cy="1200329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dirty="0" smtClean="0"/>
              <a:t>نستطيع أن نشبه الله بأنه أفضل الأصدقاء صديق خاص صديق عزيزلأننا معه نستطيع أن نقول كل شيء</a:t>
            </a:r>
            <a:endParaRPr lang="en-GB" sz="3600" dirty="0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643578"/>
            <a:ext cx="9144000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dirty="0" smtClean="0">
                <a:solidFill>
                  <a:srgbClr val="C00000"/>
                </a:solidFill>
              </a:rPr>
              <a:t>نستطيع أن نشبه الله بصديق يسير بدون خوف والذي يقودنا في طرق جديدة لأننا معه لا نخاف من أخذ المبادرات</a:t>
            </a:r>
            <a:endParaRPr lang="en-GB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5106"/>
            <a:ext cx="9144000" cy="68831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572140"/>
            <a:ext cx="9144000" cy="132343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4000" dirty="0" smtClean="0">
                <a:solidFill>
                  <a:schemeClr val="bg1"/>
                </a:solidFill>
              </a:rPr>
              <a:t>نستطيع أن نشبه الله بأنه صديق دائم يعرفنا منذ ولادتنا لأننا معه لسنا بحاجة أن نشرح كل شيء</a:t>
            </a:r>
            <a:endParaRPr lang="en-GB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643578"/>
            <a:ext cx="9144000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dirty="0" smtClean="0">
                <a:solidFill>
                  <a:srgbClr val="FF0000"/>
                </a:solidFill>
              </a:rPr>
              <a:t>نستطيع أن نشبه الله بأنه صديق لكل الحياة في الفرح وفي القلق صديق دائم موجود ولكن حسب طريقته الخاصة </a:t>
            </a:r>
            <a:endParaRPr lang="en-GB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139</Words>
  <Application>Microsoft Office PowerPoint</Application>
  <PresentationFormat>On-screen Show (4:3)</PresentationFormat>
  <Paragraphs>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3</cp:revision>
  <dcterms:created xsi:type="dcterms:W3CDTF">2012-06-06T22:52:45Z</dcterms:created>
  <dcterms:modified xsi:type="dcterms:W3CDTF">2012-07-04T23:46:01Z</dcterms:modified>
</cp:coreProperties>
</file>