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611" autoAdjust="0"/>
    <p:restoredTop sz="94660"/>
  </p:normalViewPr>
  <p:slideViewPr>
    <p:cSldViewPr>
      <p:cViewPr>
        <p:scale>
          <a:sx n="60" d="100"/>
          <a:sy n="60" d="100"/>
        </p:scale>
        <p:origin x="-60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C7510-6191-4A61-B559-5FAC6E017452}" type="datetimeFigureOut">
              <a:rPr lang="en-US" smtClean="0"/>
              <a:pPr/>
              <a:t>10/16/2012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Point Star 2"/>
          <p:cNvSpPr/>
          <p:nvPr/>
        </p:nvSpPr>
        <p:spPr>
          <a:xfrm>
            <a:off x="857224" y="0"/>
            <a:ext cx="7286676" cy="6215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3600" b="1" dirty="0" smtClean="0">
                <a:solidFill>
                  <a:srgbClr val="FF0000"/>
                </a:solidFill>
              </a:rPr>
              <a:t>يسوع بين العلماء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429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429264"/>
            <a:ext cx="9144000" cy="144655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4400" b="1" dirty="0" smtClean="0">
                <a:solidFill>
                  <a:srgbClr val="FFFF00"/>
                </a:solidFill>
              </a:rPr>
              <a:t>ثم نزل يسوع مع مريم ويوسف وعاد الى الناصرة </a:t>
            </a:r>
            <a:r>
              <a:rPr lang="ar-SY" sz="4400" b="1" dirty="0" smtClean="0">
                <a:solidFill>
                  <a:srgbClr val="FFFF00"/>
                </a:solidFill>
              </a:rPr>
              <a:t>وكان </a:t>
            </a:r>
            <a:r>
              <a:rPr lang="ar-SY" sz="4400" b="1" dirty="0" smtClean="0">
                <a:solidFill>
                  <a:srgbClr val="FFFF00"/>
                </a:solidFill>
              </a:rPr>
              <a:t>مطيعا لهما</a:t>
            </a:r>
            <a:r>
              <a:rPr lang="ar-SY" b="1" dirty="0" smtClean="0">
                <a:solidFill>
                  <a:srgbClr val="FFFF00"/>
                </a:solidFill>
              </a:rPr>
              <a:t>.</a:t>
            </a:r>
            <a:endParaRPr lang="en-GB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572141"/>
            <a:ext cx="9144000" cy="132343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وكانت امه تحفظ كل هذه الأمور في قلبها وكان يسوع ينمو في الحكمة والقامة والحظوة عند الله والناس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24" y="0"/>
            <a:ext cx="700821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2" y="0"/>
            <a:ext cx="214310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FF00"/>
                </a:solidFill>
              </a:rPr>
              <a:t>لقد بلغ الملاك مريم بأن هيرودس قد مات فتركا مصر ليعودا الى بيتهم في الناصرة لقد كبر يسوع وكان يساعد امه في الأعمال المنزلية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86644" y="0"/>
            <a:ext cx="1857356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chemeClr val="bg1"/>
                </a:solidFill>
              </a:rPr>
              <a:t>عندما أنهى يسوع سن الأثناعشر قرر أهله أن يأخذوه الى اورشليم ليشارك في الهيكل بعيد الفصح وها هم يسافرون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0089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00892" y="0"/>
            <a:ext cx="2143108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600" dirty="0" smtClean="0">
                <a:solidFill>
                  <a:schemeClr val="accent2">
                    <a:lumMod val="50000"/>
                  </a:schemeClr>
                </a:solidFill>
              </a:rPr>
              <a:t>كذلك يسوع ومريم امه ويوسف وصلوا للمرة الأولى الى الهيكل ليرفعوا صلاتهم للآب الذي في السماوات باتحاد مع كل الشعب </a:t>
            </a:r>
            <a:endParaRPr lang="en-GB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6" y="0"/>
            <a:ext cx="6198378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0"/>
            <a:ext cx="292892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Y" sz="3200" dirty="0" smtClean="0">
                <a:solidFill>
                  <a:srgbClr val="002060"/>
                </a:solidFill>
              </a:rPr>
              <a:t>كل العبرانيين كانوا يحجون الى اورشليم بعضهم على الأقدام وآخرون على الحمير او الجمال كلهم يذهبون ليصلوا في الهيكل</a:t>
            </a:r>
            <a:endParaRPr lang="en-US" sz="3200" dirty="0" smtClean="0">
              <a:solidFill>
                <a:srgbClr val="002060"/>
              </a:solidFill>
            </a:endParaRPr>
          </a:p>
          <a:p>
            <a:pPr algn="r" rtl="1"/>
            <a:r>
              <a:rPr lang="ar-SY" sz="3200" dirty="0" smtClean="0">
                <a:solidFill>
                  <a:srgbClr val="002060"/>
                </a:solidFill>
              </a:rPr>
              <a:t>ولدى عودتهم اكتشفوا بأن يسوع لم يكن معهم في القافلة فعادوا الى اورشليم يبحثون عنه ولكن أين كان يسوع لقد بقي في الهيكل ليصلي</a:t>
            </a:r>
            <a:endParaRPr lang="en-GB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1507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15074" y="2500306"/>
            <a:ext cx="2928926" cy="452431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كان يسمع للكهنة ولكن بالوقت نفسه كان يطرح عليهم الأسئلة ويعطي شروحات وكان الكهنة متعجبين بالأمور الحلوة التي كان يقولها هذا </a:t>
            </a:r>
            <a:r>
              <a:rPr lang="ar-SY" sz="3200" b="1" dirty="0" smtClean="0">
                <a:solidFill>
                  <a:srgbClr val="FFFF00"/>
                </a:solidFill>
              </a:rPr>
              <a:t>الولد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 algn="r" rtl="1"/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0"/>
            <a:ext cx="2928926" cy="257174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كان يسوع يرغب في سماع الذين يتكلمون عن أبوه السماوي لذلك تبع الكهنة وسمعهم بانتباه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43702" y="1"/>
            <a:ext cx="2500298" cy="686341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بينما كان يسوع يتكلم بهذه الفصاحة دخلت مريم امه وتأثرت كثيرا للقياه لأنه منذ ثلاثة أيام هي ويوسف يبحثان عنه 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algn="r" rtl="1"/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16" cy="68579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86578" y="0"/>
            <a:ext cx="2357422" cy="685800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ما أن رأى يسوع امه حزينة ذهب للقائها وقال لها ” لماذا تبحثان عني مضطربين وحزينين ؟ ألا تعلما بأنه ينبغي أن أكون أعمل ما هو لأبي السماوي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تعزت مريم ولكن لم تكن تفهم بعد جيدا ماذا أتى يعمل ابنها على هذه الأرض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240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7</cp:revision>
  <dcterms:created xsi:type="dcterms:W3CDTF">2012-07-07T23:58:27Z</dcterms:created>
  <dcterms:modified xsi:type="dcterms:W3CDTF">2012-10-16T23:24:45Z</dcterms:modified>
</cp:coreProperties>
</file>