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71" autoAdjust="0"/>
  </p:normalViewPr>
  <p:slideViewPr>
    <p:cSldViewPr>
      <p:cViewPr>
        <p:scale>
          <a:sx n="100" d="100"/>
          <a:sy n="100" d="100"/>
        </p:scale>
        <p:origin x="-516" y="1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3B7-2A81-4A2B-B99B-B94E51D5E92D}" type="datetimeFigureOut">
              <a:rPr lang="en-US" smtClean="0"/>
              <a:pPr/>
              <a:t>1/7/2014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3B7-2A81-4A2B-B99B-B94E51D5E92D}" type="datetimeFigureOut">
              <a:rPr lang="en-US" smtClean="0"/>
              <a:pPr/>
              <a:t>1/7/2014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3B7-2A81-4A2B-B99B-B94E51D5E92D}" type="datetimeFigureOut">
              <a:rPr lang="en-US" smtClean="0"/>
              <a:pPr/>
              <a:t>1/7/2014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3B7-2A81-4A2B-B99B-B94E51D5E92D}" type="datetimeFigureOut">
              <a:rPr lang="en-US" smtClean="0"/>
              <a:pPr/>
              <a:t>1/7/2014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3B7-2A81-4A2B-B99B-B94E51D5E92D}" type="datetimeFigureOut">
              <a:rPr lang="en-US" smtClean="0"/>
              <a:pPr/>
              <a:t>1/7/2014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3B7-2A81-4A2B-B99B-B94E51D5E92D}" type="datetimeFigureOut">
              <a:rPr lang="en-US" smtClean="0"/>
              <a:pPr/>
              <a:t>1/7/2014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3B7-2A81-4A2B-B99B-B94E51D5E92D}" type="datetimeFigureOut">
              <a:rPr lang="en-US" smtClean="0"/>
              <a:pPr/>
              <a:t>1/7/2014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3B7-2A81-4A2B-B99B-B94E51D5E92D}" type="datetimeFigureOut">
              <a:rPr lang="en-US" smtClean="0"/>
              <a:pPr/>
              <a:t>1/7/2014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3B7-2A81-4A2B-B99B-B94E51D5E92D}" type="datetimeFigureOut">
              <a:rPr lang="en-US" smtClean="0"/>
              <a:pPr/>
              <a:t>1/7/2014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3B7-2A81-4A2B-B99B-B94E51D5E92D}" type="datetimeFigureOut">
              <a:rPr lang="en-US" smtClean="0"/>
              <a:pPr/>
              <a:t>1/7/2014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3B7-2A81-4A2B-B99B-B94E51D5E92D}" type="datetimeFigureOut">
              <a:rPr lang="en-US" smtClean="0"/>
              <a:pPr/>
              <a:t>1/7/2014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423B7-2A81-4A2B-B99B-B94E51D5E92D}" type="datetimeFigureOut">
              <a:rPr lang="en-US" smtClean="0"/>
              <a:pPr/>
              <a:t>1/7/2014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eart 2"/>
          <p:cNvSpPr/>
          <p:nvPr/>
        </p:nvSpPr>
        <p:spPr>
          <a:xfrm>
            <a:off x="2000232" y="785794"/>
            <a:ext cx="4857784" cy="5500726"/>
          </a:xfrm>
          <a:prstGeom prst="hear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4800" b="1" dirty="0" smtClean="0">
                <a:solidFill>
                  <a:srgbClr val="002060"/>
                </a:solidFill>
              </a:rPr>
              <a:t>يسوع والأطفال</a:t>
            </a:r>
            <a:endParaRPr lang="en-GB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8578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C00000"/>
                </a:solidFill>
              </a:rPr>
              <a:t>بينما كان يسوع يتكلم عن أبيه ومملكته التي في السماء كان العديد من الناس يستمعون اليه...</a:t>
            </a:r>
            <a:endParaRPr lang="en-GB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578645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754326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FF00"/>
                </a:solidFill>
              </a:rPr>
              <a:t>أراد بعض الأطفال أن يقتربوا من يسوع ليستمعوا الى ما يقوله</a:t>
            </a:r>
            <a:r>
              <a:rPr lang="ar-SY" sz="3600" b="1" dirty="0" smtClean="0">
                <a:solidFill>
                  <a:srgbClr val="FFFF00"/>
                </a:solidFill>
              </a:rPr>
              <a:t>... فمنعهم التلاميذ وحاولوا </a:t>
            </a:r>
            <a:r>
              <a:rPr lang="ar-SY" sz="3600" b="1" dirty="0" err="1" smtClean="0">
                <a:solidFill>
                  <a:srgbClr val="FFFF00"/>
                </a:solidFill>
              </a:rPr>
              <a:t>ابعادهم</a:t>
            </a:r>
            <a:r>
              <a:rPr lang="ar-SY" sz="3600" b="1" dirty="0" smtClean="0">
                <a:solidFill>
                  <a:srgbClr val="FFFF00"/>
                </a:solidFill>
              </a:rPr>
              <a:t>...</a:t>
            </a:r>
            <a:endParaRPr lang="en-GB" sz="3600" b="1" dirty="0" smtClean="0">
              <a:solidFill>
                <a:srgbClr val="FFFF00"/>
              </a:solidFill>
            </a:endParaRPr>
          </a:p>
          <a:p>
            <a:pPr algn="r" rtl="1"/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2150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52322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2800" b="1" dirty="0" smtClean="0">
                <a:solidFill>
                  <a:srgbClr val="FFFF00"/>
                </a:solidFill>
              </a:rPr>
              <a:t>غضب يسوع عندما رأى ما فعله تلاميذه وقال لهم:“ دعوا الأطفال يأتون </a:t>
            </a:r>
            <a:r>
              <a:rPr lang="ar-SY" sz="2800" b="1" dirty="0" err="1" smtClean="0">
                <a:solidFill>
                  <a:srgbClr val="FFFF00"/>
                </a:solidFill>
              </a:rPr>
              <a:t>الي</a:t>
            </a:r>
            <a:r>
              <a:rPr lang="ar-EG" sz="2800" b="1" dirty="0" smtClean="0">
                <a:solidFill>
                  <a:srgbClr val="FFFF00"/>
                </a:solidFill>
              </a:rPr>
              <a:t>َّ...</a:t>
            </a:r>
            <a:endParaRPr lang="en-GB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51435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143513"/>
            <a:ext cx="9144000" cy="64633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EG" sz="3600" b="1" dirty="0" smtClean="0">
                <a:solidFill>
                  <a:srgbClr val="FFFF00"/>
                </a:solidFill>
              </a:rPr>
              <a:t>...</a:t>
            </a:r>
            <a:r>
              <a:rPr lang="ar-SY" sz="3600" b="1" dirty="0" smtClean="0">
                <a:solidFill>
                  <a:srgbClr val="FFFF00"/>
                </a:solidFill>
              </a:rPr>
              <a:t>لأنكم </a:t>
            </a:r>
            <a:r>
              <a:rPr lang="ar-SY" sz="3600" b="1" dirty="0" smtClean="0">
                <a:solidFill>
                  <a:srgbClr val="FFFF00"/>
                </a:solidFill>
              </a:rPr>
              <a:t>ان لم تعودوا كالأطفال فلن تدخلوا ملكوت </a:t>
            </a:r>
            <a:r>
              <a:rPr lang="ar-SY" sz="3600" b="1" dirty="0" smtClean="0">
                <a:solidFill>
                  <a:srgbClr val="FFFF00"/>
                </a:solidFill>
              </a:rPr>
              <a:t>السماوات</a:t>
            </a:r>
            <a:r>
              <a:rPr lang="ar-EG" sz="3600" b="1" dirty="0" smtClean="0">
                <a:solidFill>
                  <a:srgbClr val="FFFF00"/>
                </a:solidFill>
              </a:rPr>
              <a:t>.</a:t>
            </a:r>
            <a:r>
              <a:rPr lang="ar-SY" sz="3600" b="1" dirty="0" smtClean="0">
                <a:solidFill>
                  <a:srgbClr val="FFFF00"/>
                </a:solidFill>
              </a:rPr>
              <a:t> 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63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Ser</cp:lastModifiedBy>
  <cp:revision>5</cp:revision>
  <dcterms:created xsi:type="dcterms:W3CDTF">2012-10-06T22:26:18Z</dcterms:created>
  <dcterms:modified xsi:type="dcterms:W3CDTF">2014-01-07T07:53:24Z</dcterms:modified>
</cp:coreProperties>
</file>