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sldIdLst>
    <p:sldId id="268" r:id="rId2"/>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6858000" type="screen4x3"/>
  <p:notesSz cx="6858000" cy="9144000"/>
  <p:defaultText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aximized" horzBarState="maximized">
    <p:restoredLeft sz="84380"/>
    <p:restoredTop sz="94660"/>
  </p:normalViewPr>
  <p:slideViewPr>
    <p:cSldViewPr>
      <p:cViewPr varScale="1">
        <p:scale>
          <a:sx n="72" d="100"/>
          <a:sy n="72" d="100"/>
        </p:scale>
        <p:origin x="-1776" y="-30"/>
      </p:cViewPr>
      <p:guideLst>
        <p:guide orient="horz" pos="2160"/>
        <p:guide pos="2880"/>
      </p:guideLst>
    </p:cSldViewPr>
  </p:slideViewPr>
  <p:notesTextViewPr>
    <p:cViewPr>
      <p:scale>
        <a:sx n="100" d="100"/>
        <a:sy n="100" d="100"/>
      </p:scale>
      <p:origin x="0" y="0"/>
    </p:cViewPr>
  </p:notesTextViewPr>
  <p:sorterViewPr>
    <p:cViewPr>
      <p:scale>
        <a:sx n="66" d="100"/>
        <a:sy n="66" d="100"/>
      </p:scale>
      <p:origin x="-138"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Y"/>
          </a:p>
        </p:txBody>
      </p:sp>
      <p:sp>
        <p:nvSpPr>
          <p:cNvPr id="4" name="Date Placeholder 3"/>
          <p:cNvSpPr>
            <a:spLocks noGrp="1"/>
          </p:cNvSpPr>
          <p:nvPr>
            <p:ph type="dt" sz="half" idx="10"/>
          </p:nvPr>
        </p:nvSpPr>
        <p:spPr/>
        <p:txBody>
          <a:bodyPr/>
          <a:lstStyle/>
          <a:p>
            <a:fld id="{E8493E0F-764F-43D2-89D3-058279F4FD8A}" type="datetimeFigureOut">
              <a:rPr lang="ar-SY" smtClean="0"/>
              <a:pPr/>
              <a:t>05/05/1437</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E8493E0F-764F-43D2-89D3-058279F4FD8A}" type="datetimeFigureOut">
              <a:rPr lang="ar-SY" smtClean="0"/>
              <a:pPr/>
              <a:t>05/05/1437</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E8493E0F-764F-43D2-89D3-058279F4FD8A}" type="datetimeFigureOut">
              <a:rPr lang="ar-SY" smtClean="0"/>
              <a:pPr/>
              <a:t>05/05/1437</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E8493E0F-764F-43D2-89D3-058279F4FD8A}" type="datetimeFigureOut">
              <a:rPr lang="ar-SY" smtClean="0"/>
              <a:pPr/>
              <a:t>05/05/1437</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493E0F-764F-43D2-89D3-058279F4FD8A}" type="datetimeFigureOut">
              <a:rPr lang="ar-SY" smtClean="0"/>
              <a:pPr/>
              <a:t>05/05/1437</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Date Placeholder 4"/>
          <p:cNvSpPr>
            <a:spLocks noGrp="1"/>
          </p:cNvSpPr>
          <p:nvPr>
            <p:ph type="dt" sz="half" idx="10"/>
          </p:nvPr>
        </p:nvSpPr>
        <p:spPr/>
        <p:txBody>
          <a:bodyPr/>
          <a:lstStyle/>
          <a:p>
            <a:fld id="{E8493E0F-764F-43D2-89D3-058279F4FD8A}" type="datetimeFigureOut">
              <a:rPr lang="ar-SY" smtClean="0"/>
              <a:pPr/>
              <a:t>05/05/1437</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7" name="Date Placeholder 6"/>
          <p:cNvSpPr>
            <a:spLocks noGrp="1"/>
          </p:cNvSpPr>
          <p:nvPr>
            <p:ph type="dt" sz="half" idx="10"/>
          </p:nvPr>
        </p:nvSpPr>
        <p:spPr/>
        <p:txBody>
          <a:bodyPr/>
          <a:lstStyle/>
          <a:p>
            <a:fld id="{E8493E0F-764F-43D2-89D3-058279F4FD8A}" type="datetimeFigureOut">
              <a:rPr lang="ar-SY" smtClean="0"/>
              <a:pPr/>
              <a:t>05/05/1437</a:t>
            </a:fld>
            <a:endParaRPr lang="ar-SY"/>
          </a:p>
        </p:txBody>
      </p:sp>
      <p:sp>
        <p:nvSpPr>
          <p:cNvPr id="8" name="Footer Placeholder 7"/>
          <p:cNvSpPr>
            <a:spLocks noGrp="1"/>
          </p:cNvSpPr>
          <p:nvPr>
            <p:ph type="ftr" sz="quarter" idx="11"/>
          </p:nvPr>
        </p:nvSpPr>
        <p:spPr/>
        <p:txBody>
          <a:bodyPr/>
          <a:lstStyle/>
          <a:p>
            <a:endParaRPr lang="ar-SY"/>
          </a:p>
        </p:txBody>
      </p:sp>
      <p:sp>
        <p:nvSpPr>
          <p:cNvPr id="9" name="Slide Number Placeholder 8"/>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Date Placeholder 2"/>
          <p:cNvSpPr>
            <a:spLocks noGrp="1"/>
          </p:cNvSpPr>
          <p:nvPr>
            <p:ph type="dt" sz="half" idx="10"/>
          </p:nvPr>
        </p:nvSpPr>
        <p:spPr/>
        <p:txBody>
          <a:bodyPr/>
          <a:lstStyle/>
          <a:p>
            <a:fld id="{E8493E0F-764F-43D2-89D3-058279F4FD8A}" type="datetimeFigureOut">
              <a:rPr lang="ar-SY" smtClean="0"/>
              <a:pPr/>
              <a:t>05/05/1437</a:t>
            </a:fld>
            <a:endParaRPr lang="ar-SY"/>
          </a:p>
        </p:txBody>
      </p:sp>
      <p:sp>
        <p:nvSpPr>
          <p:cNvPr id="4" name="Footer Placeholder 3"/>
          <p:cNvSpPr>
            <a:spLocks noGrp="1"/>
          </p:cNvSpPr>
          <p:nvPr>
            <p:ph type="ftr" sz="quarter" idx="11"/>
          </p:nvPr>
        </p:nvSpPr>
        <p:spPr/>
        <p:txBody>
          <a:bodyPr/>
          <a:lstStyle/>
          <a:p>
            <a:endParaRPr lang="ar-SY"/>
          </a:p>
        </p:txBody>
      </p:sp>
      <p:sp>
        <p:nvSpPr>
          <p:cNvPr id="5" name="Slide Number Placeholder 4"/>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493E0F-764F-43D2-89D3-058279F4FD8A}" type="datetimeFigureOut">
              <a:rPr lang="ar-SY" smtClean="0"/>
              <a:pPr/>
              <a:t>05/05/1437</a:t>
            </a:fld>
            <a:endParaRPr lang="ar-SY"/>
          </a:p>
        </p:txBody>
      </p:sp>
      <p:sp>
        <p:nvSpPr>
          <p:cNvPr id="3" name="Footer Placeholder 2"/>
          <p:cNvSpPr>
            <a:spLocks noGrp="1"/>
          </p:cNvSpPr>
          <p:nvPr>
            <p:ph type="ftr" sz="quarter" idx="11"/>
          </p:nvPr>
        </p:nvSpPr>
        <p:spPr/>
        <p:txBody>
          <a:bodyPr/>
          <a:lstStyle/>
          <a:p>
            <a:endParaRPr lang="ar-SY"/>
          </a:p>
        </p:txBody>
      </p:sp>
      <p:sp>
        <p:nvSpPr>
          <p:cNvPr id="4" name="Slide Number Placeholder 3"/>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493E0F-764F-43D2-89D3-058279F4FD8A}" type="datetimeFigureOut">
              <a:rPr lang="ar-SY" smtClean="0"/>
              <a:pPr/>
              <a:t>05/05/1437</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493E0F-764F-43D2-89D3-058279F4FD8A}" type="datetimeFigureOut">
              <a:rPr lang="ar-SY" smtClean="0"/>
              <a:pPr/>
              <a:t>05/05/1437</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8493E0F-764F-43D2-89D3-058279F4FD8A}" type="datetimeFigureOut">
              <a:rPr lang="ar-SY" smtClean="0"/>
              <a:pPr/>
              <a:t>05/05/1437</a:t>
            </a:fld>
            <a:endParaRPr lang="ar-S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Y"/>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9AFFEE4-2844-48DE-8F39-9FE459248651}" type="slidenum">
              <a:rPr lang="ar-SY" smtClean="0"/>
              <a:pPr/>
              <a:t>‹#›</a:t>
            </a:fld>
            <a:endParaRPr lang="ar-SY"/>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rved Up Ribbon 2"/>
          <p:cNvSpPr/>
          <p:nvPr/>
        </p:nvSpPr>
        <p:spPr>
          <a:xfrm>
            <a:off x="381000" y="1524000"/>
            <a:ext cx="8534400" cy="3810000"/>
          </a:xfrm>
          <a:prstGeom prst="ellipseRibbon2">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8000" dirty="0" smtClean="0">
                <a:solidFill>
                  <a:srgbClr val="FFFF00"/>
                </a:solidFill>
              </a:rPr>
              <a:t>تجربة يسوع على الجبل</a:t>
            </a:r>
            <a:endParaRPr lang="en-GB" sz="8000" dirty="0">
              <a:solidFill>
                <a:srgbClr val="FFFF00"/>
              </a:solidFill>
            </a:endParaRPr>
          </a:p>
        </p:txBody>
      </p:sp>
    </p:spTree>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17.jpg"/>
          <p:cNvPicPr>
            <a:picLocks noGrp="1" noChangeAspect="1"/>
          </p:cNvPicPr>
          <p:nvPr>
            <p:ph idx="1"/>
          </p:nvPr>
        </p:nvPicPr>
        <p:blipFill>
          <a:blip r:embed="rId2" cstate="print"/>
          <a:stretch>
            <a:fillRect/>
          </a:stretch>
        </p:blipFill>
        <p:spPr>
          <a:xfrm>
            <a:off x="0" y="3995"/>
            <a:ext cx="6400800" cy="6800292"/>
          </a:xfrm>
        </p:spPr>
      </p:pic>
      <p:sp>
        <p:nvSpPr>
          <p:cNvPr id="6" name="TextBox 5"/>
          <p:cNvSpPr txBox="1"/>
          <p:nvPr/>
        </p:nvSpPr>
        <p:spPr>
          <a:xfrm>
            <a:off x="6400800" y="0"/>
            <a:ext cx="2743200" cy="6863417"/>
          </a:xfrm>
          <a:prstGeom prst="rect">
            <a:avLst/>
          </a:prstGeom>
          <a:solidFill>
            <a:schemeClr val="accent6"/>
          </a:solidFill>
        </p:spPr>
        <p:txBody>
          <a:bodyPr wrap="square" rtlCol="1">
            <a:spAutoFit/>
          </a:bodyPr>
          <a:lstStyle/>
          <a:p>
            <a:r>
              <a:rPr lang="ar-SY" sz="4000" dirty="0" smtClean="0"/>
              <a:t>”اذا كنت ابن الله“ بهذه الكلمة يبدأ الشيطان كلامه مع يسوع رغم معرفته بأن يسوع هو ابن الله فلم يتقبل هذا الأمر وأراد منه أن يقوم بأعمال تبعده عن الله </a:t>
            </a:r>
            <a:endParaRPr lang="ar-SY" sz="4000" dirty="0"/>
          </a:p>
        </p:txBody>
      </p:sp>
    </p:spTree>
  </p:cSld>
  <p:clrMapOvr>
    <a:masterClrMapping/>
  </p:clrMapOvr>
  <p:transition spd="slow">
    <p:wipe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09.jpg"/>
          <p:cNvPicPr>
            <a:picLocks noGrp="1" noChangeAspect="1"/>
          </p:cNvPicPr>
          <p:nvPr>
            <p:ph idx="1"/>
          </p:nvPr>
        </p:nvPicPr>
        <p:blipFill>
          <a:blip r:embed="rId2" cstate="print"/>
          <a:stretch>
            <a:fillRect/>
          </a:stretch>
        </p:blipFill>
        <p:spPr>
          <a:xfrm>
            <a:off x="0" y="0"/>
            <a:ext cx="5867400" cy="6858000"/>
          </a:xfrm>
        </p:spPr>
      </p:pic>
      <p:sp>
        <p:nvSpPr>
          <p:cNvPr id="5" name="TextBox 4"/>
          <p:cNvSpPr txBox="1"/>
          <p:nvPr/>
        </p:nvSpPr>
        <p:spPr>
          <a:xfrm>
            <a:off x="5715000" y="0"/>
            <a:ext cx="3429000" cy="6986528"/>
          </a:xfrm>
          <a:prstGeom prst="rect">
            <a:avLst/>
          </a:prstGeom>
          <a:solidFill>
            <a:schemeClr val="tx2">
              <a:lumMod val="40000"/>
              <a:lumOff val="60000"/>
            </a:schemeClr>
          </a:solidFill>
        </p:spPr>
        <p:txBody>
          <a:bodyPr wrap="square" rtlCol="1">
            <a:spAutoFit/>
          </a:bodyPr>
          <a:lstStyle/>
          <a:p>
            <a:r>
              <a:rPr lang="ar-SY" sz="3200" dirty="0" smtClean="0">
                <a:solidFill>
                  <a:schemeClr val="accent6">
                    <a:lumMod val="50000"/>
                  </a:schemeClr>
                </a:solidFill>
              </a:rPr>
              <a:t>أجابه يسوع: ”مكتوب أيضا لا تجرب الرب الهك“. ثم أخذه الشيطان الى جبل عال جدا وأراه جميع ممالك الأرض وقال له:“ أعطيك هذه جميعها ان خررت وسجدت لي“ . حينئذ قال له يسوع:“ اذهب عني يا شيطان, لأنه مكتوب للرب الهك تسجد واياه تعبد“. ثم تركه الشيطان واذا ملائكة الله قد جاءت وصارت تخدمه.</a:t>
            </a:r>
            <a:endParaRPr lang="ar-SY" sz="3200" dirty="0">
              <a:solidFill>
                <a:schemeClr val="accent6">
                  <a:lumMod val="50000"/>
                </a:schemeClr>
              </a:solidFill>
            </a:endParaRPr>
          </a:p>
        </p:txBody>
      </p:sp>
    </p:spTree>
  </p:cSld>
  <p:clrMapOvr>
    <a:masterClrMapping/>
  </p:clrMapOvr>
  <p:transition spd="slow">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13.jpg"/>
          <p:cNvPicPr>
            <a:picLocks noGrp="1" noChangeAspect="1"/>
          </p:cNvPicPr>
          <p:nvPr>
            <p:ph idx="1"/>
          </p:nvPr>
        </p:nvPicPr>
        <p:blipFill>
          <a:blip r:embed="rId2" cstate="print"/>
          <a:stretch>
            <a:fillRect/>
          </a:stretch>
        </p:blipFill>
        <p:spPr>
          <a:xfrm>
            <a:off x="0" y="9065"/>
            <a:ext cx="5943600" cy="6848936"/>
          </a:xfrm>
        </p:spPr>
      </p:pic>
      <p:sp>
        <p:nvSpPr>
          <p:cNvPr id="5" name="TextBox 4"/>
          <p:cNvSpPr txBox="1"/>
          <p:nvPr/>
        </p:nvSpPr>
        <p:spPr>
          <a:xfrm>
            <a:off x="5943600" y="0"/>
            <a:ext cx="3200400" cy="6858000"/>
          </a:xfrm>
          <a:prstGeom prst="rect">
            <a:avLst/>
          </a:prstGeom>
          <a:solidFill>
            <a:schemeClr val="accent6"/>
          </a:solidFill>
        </p:spPr>
        <p:txBody>
          <a:bodyPr wrap="square" rtlCol="1">
            <a:spAutoFit/>
          </a:bodyPr>
          <a:lstStyle/>
          <a:p>
            <a:r>
              <a:rPr lang="ar-SY" sz="3600" dirty="0" smtClean="0"/>
              <a:t>التعبد هو بالحقيقة أن تضع نفسك في خدمة الله , والشيطان يريد دوما أن يأخذ مكان الله وتجربة يسوع بل وأسوأ تجاربنا الشخصية هي الأعتقاد بأن  هناك أحد ما أو شيئ ما أهم من الله ويستطيع أن يأخذ مكانه في قلوبنا.</a:t>
            </a:r>
            <a:endParaRPr lang="ar-SY" sz="3600" dirty="0"/>
          </a:p>
        </p:txBody>
      </p:sp>
    </p:spTree>
  </p:cSld>
  <p:clrMapOvr>
    <a:masterClrMapping/>
  </p:clrMapOvr>
  <p:transition spd="slow">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12.jpg"/>
          <p:cNvPicPr>
            <a:picLocks noGrp="1" noChangeAspect="1"/>
          </p:cNvPicPr>
          <p:nvPr>
            <p:ph idx="1"/>
          </p:nvPr>
        </p:nvPicPr>
        <p:blipFill>
          <a:blip r:embed="rId2" cstate="print"/>
          <a:stretch>
            <a:fillRect/>
          </a:stretch>
        </p:blipFill>
        <p:spPr>
          <a:xfrm>
            <a:off x="0" y="-13494"/>
            <a:ext cx="6629400" cy="6884035"/>
          </a:xfrm>
        </p:spPr>
      </p:pic>
      <p:sp>
        <p:nvSpPr>
          <p:cNvPr id="5" name="TextBox 4"/>
          <p:cNvSpPr txBox="1"/>
          <p:nvPr/>
        </p:nvSpPr>
        <p:spPr>
          <a:xfrm>
            <a:off x="6629400" y="0"/>
            <a:ext cx="2514600" cy="6858000"/>
          </a:xfrm>
          <a:prstGeom prst="rect">
            <a:avLst/>
          </a:prstGeom>
          <a:solidFill>
            <a:schemeClr val="accent6"/>
          </a:solidFill>
        </p:spPr>
        <p:txBody>
          <a:bodyPr wrap="square" rtlCol="1">
            <a:spAutoFit/>
          </a:bodyPr>
          <a:lstStyle/>
          <a:p>
            <a:r>
              <a:rPr lang="ar-SY" sz="3600" dirty="0" smtClean="0"/>
              <a:t>لقد دعا يسوع الشيطان بأسمه فقد عرفه كمجرب ويستطيع طرده وقد استطاع أن يحارب تجارب الشيطان كاملة أنه يحب الله أكثر من أي شيئ آخر في العالم. </a:t>
            </a:r>
            <a:endParaRPr lang="ar-SY" sz="3600"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ar-SY"/>
          </a:p>
        </p:txBody>
      </p:sp>
      <p:sp>
        <p:nvSpPr>
          <p:cNvPr id="3" name="Subtitle 2"/>
          <p:cNvSpPr>
            <a:spLocks noGrp="1"/>
          </p:cNvSpPr>
          <p:nvPr>
            <p:ph type="subTitle" idx="1"/>
          </p:nvPr>
        </p:nvSpPr>
        <p:spPr/>
        <p:txBody>
          <a:bodyPr/>
          <a:lstStyle/>
          <a:p>
            <a:endParaRPr lang="ar-SY"/>
          </a:p>
        </p:txBody>
      </p:sp>
      <p:pic>
        <p:nvPicPr>
          <p:cNvPr id="4" name="Picture 3" descr="scan0002.jpg"/>
          <p:cNvPicPr>
            <a:picLocks noChangeAspect="1"/>
          </p:cNvPicPr>
          <p:nvPr/>
        </p:nvPicPr>
        <p:blipFill>
          <a:blip r:embed="rId2" cstate="print"/>
          <a:stretch>
            <a:fillRect/>
          </a:stretch>
        </p:blipFill>
        <p:spPr>
          <a:xfrm>
            <a:off x="0" y="0"/>
            <a:ext cx="9143999" cy="6857999"/>
          </a:xfrm>
          <a:prstGeom prst="rect">
            <a:avLst/>
          </a:prstGeom>
        </p:spPr>
      </p:pic>
      <p:sp>
        <p:nvSpPr>
          <p:cNvPr id="5" name="TextBox 4"/>
          <p:cNvSpPr txBox="1"/>
          <p:nvPr/>
        </p:nvSpPr>
        <p:spPr>
          <a:xfrm>
            <a:off x="0" y="0"/>
            <a:ext cx="3733800" cy="5632311"/>
          </a:xfrm>
          <a:prstGeom prst="rect">
            <a:avLst/>
          </a:prstGeom>
          <a:noFill/>
        </p:spPr>
        <p:txBody>
          <a:bodyPr wrap="square" rtlCol="1">
            <a:spAutoFit/>
          </a:bodyPr>
          <a:lstStyle/>
          <a:p>
            <a:r>
              <a:rPr lang="ar-SY" sz="3600" dirty="0" smtClean="0"/>
              <a:t>لقد بقي يسوع مدة أربعين ليلة وحيدا في الصحراء ,لم يكن يأكل خلالها أي شيئ وكان الروح القدس يقوده خلال تجربة الشيطان له ليساعده على مقاومته والآن فان يسوع قد جاع </a:t>
            </a:r>
            <a:r>
              <a:rPr lang="ar-SY" sz="3600" dirty="0" err="1" smtClean="0"/>
              <a:t>فا</a:t>
            </a:r>
            <a:r>
              <a:rPr lang="ar-EG" sz="3600" dirty="0" smtClean="0"/>
              <a:t>ش</a:t>
            </a:r>
            <a:r>
              <a:rPr lang="ar-SY" sz="3600" dirty="0" smtClean="0"/>
              <a:t>غل </a:t>
            </a:r>
            <a:r>
              <a:rPr lang="ar-SY" sz="3600" dirty="0" smtClean="0"/>
              <a:t>الشيطان ذلك وسارع ليجربه</a:t>
            </a:r>
            <a:endParaRPr lang="ar-SY" sz="3600" dirty="0"/>
          </a:p>
        </p:txBody>
      </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01.jpg"/>
          <p:cNvPicPr>
            <a:picLocks noGrp="1" noChangeAspect="1"/>
          </p:cNvPicPr>
          <p:nvPr>
            <p:ph idx="1"/>
          </p:nvPr>
        </p:nvPicPr>
        <p:blipFill>
          <a:blip r:embed="rId2" cstate="print"/>
          <a:stretch>
            <a:fillRect/>
          </a:stretch>
        </p:blipFill>
        <p:spPr>
          <a:xfrm>
            <a:off x="0" y="0"/>
            <a:ext cx="6172200" cy="6858000"/>
          </a:xfrm>
        </p:spPr>
      </p:pic>
      <p:sp>
        <p:nvSpPr>
          <p:cNvPr id="5" name="TextBox 4"/>
          <p:cNvSpPr txBox="1"/>
          <p:nvPr/>
        </p:nvSpPr>
        <p:spPr>
          <a:xfrm>
            <a:off x="6172200" y="0"/>
            <a:ext cx="2971800" cy="6863417"/>
          </a:xfrm>
          <a:prstGeom prst="rect">
            <a:avLst/>
          </a:prstGeom>
          <a:solidFill>
            <a:schemeClr val="accent6">
              <a:lumMod val="60000"/>
              <a:lumOff val="40000"/>
            </a:schemeClr>
          </a:solidFill>
        </p:spPr>
        <p:txBody>
          <a:bodyPr wrap="square" rtlCol="1">
            <a:spAutoFit/>
          </a:bodyPr>
          <a:lstStyle/>
          <a:p>
            <a:r>
              <a:rPr lang="ar-SY" sz="4000" dirty="0" smtClean="0"/>
              <a:t>لقد كانت هذه اللحظة صعبة في حياة يسوع, فقد كان وحيدا في الصحراء ولم يكن هناك أي شخص معه ولكن في الواقع وفي داخله فقد كان الشيطان هو من يحرضه</a:t>
            </a:r>
            <a:endParaRPr lang="ar-SY" sz="4000"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Y" dirty="0" smtClean="0"/>
              <a:t>هو شيئ</a:t>
            </a:r>
            <a:endParaRPr lang="ar-SY" dirty="0"/>
          </a:p>
        </p:txBody>
      </p:sp>
      <p:pic>
        <p:nvPicPr>
          <p:cNvPr id="4" name="Content Placeholder 3" descr="scan0015.jpg"/>
          <p:cNvPicPr>
            <a:picLocks noGrp="1" noChangeAspect="1"/>
          </p:cNvPicPr>
          <p:nvPr>
            <p:ph idx="1"/>
          </p:nvPr>
        </p:nvPicPr>
        <p:blipFill>
          <a:blip r:embed="rId2" cstate="print"/>
          <a:stretch>
            <a:fillRect/>
          </a:stretch>
        </p:blipFill>
        <p:spPr>
          <a:xfrm>
            <a:off x="0" y="0"/>
            <a:ext cx="6400800" cy="6858000"/>
          </a:xfrm>
        </p:spPr>
      </p:pic>
      <p:sp>
        <p:nvSpPr>
          <p:cNvPr id="5" name="TextBox 4"/>
          <p:cNvSpPr txBox="1"/>
          <p:nvPr/>
        </p:nvSpPr>
        <p:spPr>
          <a:xfrm>
            <a:off x="6400800" y="1"/>
            <a:ext cx="2743200" cy="6863417"/>
          </a:xfrm>
          <a:prstGeom prst="rect">
            <a:avLst/>
          </a:prstGeom>
          <a:solidFill>
            <a:schemeClr val="accent6">
              <a:lumMod val="75000"/>
            </a:schemeClr>
          </a:solidFill>
        </p:spPr>
        <p:txBody>
          <a:bodyPr wrap="square" rtlCol="1">
            <a:spAutoFit/>
          </a:bodyPr>
          <a:lstStyle/>
          <a:p>
            <a:r>
              <a:rPr lang="ar-SY" sz="4000" dirty="0" smtClean="0"/>
              <a:t>الشيطان هو شيئ لا نستطيع رؤيته أبدا بل اننا لا نستطيع تمثيله حتى ... في الحقيقة فالشيطان هو كل ما يؤدي الى دمارنا ويدفعنا الى الأبتعاد عن الله</a:t>
            </a:r>
            <a:endParaRPr lang="ar-SY" sz="4000" dirty="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16.jpg"/>
          <p:cNvPicPr>
            <a:picLocks noGrp="1" noChangeAspect="1"/>
          </p:cNvPicPr>
          <p:nvPr>
            <p:ph idx="1"/>
          </p:nvPr>
        </p:nvPicPr>
        <p:blipFill>
          <a:blip r:embed="rId2" cstate="print"/>
          <a:stretch>
            <a:fillRect/>
          </a:stretch>
        </p:blipFill>
        <p:spPr>
          <a:xfrm>
            <a:off x="0" y="0"/>
            <a:ext cx="5410200" cy="6864364"/>
          </a:xfrm>
        </p:spPr>
      </p:pic>
      <p:sp>
        <p:nvSpPr>
          <p:cNvPr id="5" name="TextBox 4"/>
          <p:cNvSpPr txBox="1"/>
          <p:nvPr/>
        </p:nvSpPr>
        <p:spPr>
          <a:xfrm>
            <a:off x="5410200" y="0"/>
            <a:ext cx="3733800" cy="6858000"/>
          </a:xfrm>
          <a:prstGeom prst="rect">
            <a:avLst/>
          </a:prstGeom>
          <a:solidFill>
            <a:schemeClr val="accent6"/>
          </a:solidFill>
        </p:spPr>
        <p:txBody>
          <a:bodyPr wrap="square" rtlCol="1">
            <a:spAutoFit/>
          </a:bodyPr>
          <a:lstStyle/>
          <a:p>
            <a:r>
              <a:rPr lang="ar-SY" sz="3600" dirty="0" smtClean="0"/>
              <a:t>ان مدة 40 يوما هي الفترة التي انفصل بها يسوع عن العالم فقد أراد أن يوسع مكان أكبر لله في حياته وأن يتقرب منه أكثر وهذا يستدعي للذاكرة الأربعين سنة التي قضاها الشعب المختار من الله في الصحراء قبل أن يدخل الأرض الموعودة مع يشوع بن نون</a:t>
            </a:r>
            <a:endParaRPr lang="ar-SY" sz="36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05.jpg"/>
          <p:cNvPicPr>
            <a:picLocks noGrp="1" noChangeAspect="1"/>
          </p:cNvPicPr>
          <p:nvPr>
            <p:ph idx="1"/>
          </p:nvPr>
        </p:nvPicPr>
        <p:blipFill>
          <a:blip r:embed="rId2" cstate="print"/>
          <a:stretch>
            <a:fillRect/>
          </a:stretch>
        </p:blipFill>
        <p:spPr>
          <a:xfrm>
            <a:off x="0" y="0"/>
            <a:ext cx="9144000" cy="6858000"/>
          </a:xfrm>
        </p:spPr>
      </p:pic>
      <p:sp>
        <p:nvSpPr>
          <p:cNvPr id="6" name="TextBox 5"/>
          <p:cNvSpPr txBox="1"/>
          <p:nvPr/>
        </p:nvSpPr>
        <p:spPr>
          <a:xfrm>
            <a:off x="6781800" y="685800"/>
            <a:ext cx="2057400" cy="5262979"/>
          </a:xfrm>
          <a:prstGeom prst="rect">
            <a:avLst/>
          </a:prstGeom>
          <a:noFill/>
        </p:spPr>
        <p:txBody>
          <a:bodyPr wrap="square" rtlCol="1">
            <a:spAutoFit/>
          </a:bodyPr>
          <a:lstStyle/>
          <a:p>
            <a:r>
              <a:rPr lang="ar-SY" sz="4800" dirty="0" smtClean="0"/>
              <a:t>ان كنت ابن الله فأمر أن تصير هذه الحجارة خبزا</a:t>
            </a:r>
            <a:endParaRPr lang="ar-SY" sz="4800" dirty="0"/>
          </a:p>
        </p:txBody>
      </p:sp>
    </p:spTree>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06.jpg"/>
          <p:cNvPicPr>
            <a:picLocks noGrp="1" noChangeAspect="1"/>
          </p:cNvPicPr>
          <p:nvPr>
            <p:ph idx="1"/>
          </p:nvPr>
        </p:nvPicPr>
        <p:blipFill>
          <a:blip r:embed="rId2" cstate="print"/>
          <a:stretch>
            <a:fillRect/>
          </a:stretch>
        </p:blipFill>
        <p:spPr>
          <a:xfrm>
            <a:off x="0" y="0"/>
            <a:ext cx="9144000" cy="6858000"/>
          </a:xfrm>
        </p:spPr>
      </p:pic>
      <p:sp>
        <p:nvSpPr>
          <p:cNvPr id="5" name="TextBox 4"/>
          <p:cNvSpPr txBox="1"/>
          <p:nvPr/>
        </p:nvSpPr>
        <p:spPr>
          <a:xfrm>
            <a:off x="6629400" y="533400"/>
            <a:ext cx="2514600" cy="4401205"/>
          </a:xfrm>
          <a:prstGeom prst="rect">
            <a:avLst/>
          </a:prstGeom>
          <a:noFill/>
        </p:spPr>
        <p:txBody>
          <a:bodyPr wrap="square" rtlCol="1">
            <a:spAutoFit/>
          </a:bodyPr>
          <a:lstStyle/>
          <a:p>
            <a:r>
              <a:rPr lang="ar-SY" sz="4000" dirty="0" smtClean="0"/>
              <a:t>فأجابه يسوع وقال : ليس بالخبز وحده يحيا الأنسان بل بكل كلمة تخرج من فم الله</a:t>
            </a:r>
            <a:endParaRPr lang="ar-SY"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228" fill="hold">
                                          <p:stCondLst>
                                            <p:cond delay="0"/>
                                          </p:stCondLst>
                                        </p:cTn>
                                        <p:tgtEl>
                                          <p:spTgt spid="5"/>
                                        </p:tgtEl>
                                        <p:attrNameLst>
                                          <p:attrName>style.rotation</p:attrName>
                                        </p:attrNameLst>
                                      </p:cBhvr>
                                      <p:to>
                                        <p:strVal val="-45.0"/>
                                      </p:to>
                                    </p:set>
                                    <p:anim calcmode="lin" valueType="num">
                                      <p:cBhvr>
                                        <p:cTn id="8" dur="228" fill="hold">
                                          <p:stCondLst>
                                            <p:cond delay="228"/>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14.jpg"/>
          <p:cNvPicPr>
            <a:picLocks noGrp="1" noChangeAspect="1"/>
          </p:cNvPicPr>
          <p:nvPr>
            <p:ph idx="1"/>
          </p:nvPr>
        </p:nvPicPr>
        <p:blipFill>
          <a:blip r:embed="rId2" cstate="print"/>
          <a:stretch>
            <a:fillRect/>
          </a:stretch>
        </p:blipFill>
        <p:spPr>
          <a:xfrm>
            <a:off x="0" y="1"/>
            <a:ext cx="9144000" cy="6858000"/>
          </a:xfrm>
        </p:spPr>
      </p:pic>
      <p:sp>
        <p:nvSpPr>
          <p:cNvPr id="5" name="TextBox 4"/>
          <p:cNvSpPr txBox="1"/>
          <p:nvPr/>
        </p:nvSpPr>
        <p:spPr>
          <a:xfrm>
            <a:off x="152400" y="0"/>
            <a:ext cx="8991600" cy="2308324"/>
          </a:xfrm>
          <a:prstGeom prst="rect">
            <a:avLst/>
          </a:prstGeom>
          <a:noFill/>
        </p:spPr>
        <p:txBody>
          <a:bodyPr wrap="square" rtlCol="1">
            <a:spAutoFit/>
          </a:bodyPr>
          <a:lstStyle/>
          <a:p>
            <a:r>
              <a:rPr lang="ar-SY" sz="3600" dirty="0" smtClean="0"/>
              <a:t>لقد كان يسوع دوما يتذكر كلام الله المكتوب في الكتاب المقدس في عهده القديم فكان يحفظه عن ظهر قلب, تعلمه منذ صغره وبنى حياته البشرية على هذا الكلام وهذا ما كان يزوده في الحقيقة بقوة غامضة</a:t>
            </a:r>
            <a:endParaRPr lang="ar-SY" sz="3600"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07.jpg"/>
          <p:cNvPicPr>
            <a:picLocks noGrp="1" noChangeAspect="1"/>
          </p:cNvPicPr>
          <p:nvPr>
            <p:ph idx="1"/>
          </p:nvPr>
        </p:nvPicPr>
        <p:blipFill>
          <a:blip r:embed="rId2" cstate="print"/>
          <a:stretch>
            <a:fillRect/>
          </a:stretch>
        </p:blipFill>
        <p:spPr>
          <a:xfrm>
            <a:off x="0" y="0"/>
            <a:ext cx="5715000" cy="6858000"/>
          </a:xfrm>
        </p:spPr>
      </p:pic>
      <p:sp>
        <p:nvSpPr>
          <p:cNvPr id="5" name="TextBox 4"/>
          <p:cNvSpPr txBox="1"/>
          <p:nvPr/>
        </p:nvSpPr>
        <p:spPr>
          <a:xfrm>
            <a:off x="5715000" y="0"/>
            <a:ext cx="3429000" cy="6986528"/>
          </a:xfrm>
          <a:prstGeom prst="rect">
            <a:avLst/>
          </a:prstGeom>
          <a:solidFill>
            <a:srgbClr val="0070C0"/>
          </a:solidFill>
        </p:spPr>
        <p:txBody>
          <a:bodyPr wrap="square" rtlCol="1">
            <a:spAutoFit/>
          </a:bodyPr>
          <a:lstStyle/>
          <a:p>
            <a:r>
              <a:rPr lang="ar-SY" sz="2800" b="1" dirty="0" smtClean="0">
                <a:solidFill>
                  <a:srgbClr val="FFC000"/>
                </a:solidFill>
              </a:rPr>
              <a:t>أخذ الشيطان يسوع الى المدينة المقدسة وأوقفه على جناح الهيكل وقال له : </a:t>
            </a:r>
            <a:r>
              <a:rPr lang="ar-EG" sz="2800" b="1" dirty="0" smtClean="0">
                <a:solidFill>
                  <a:srgbClr val="FFC000"/>
                </a:solidFill>
              </a:rPr>
              <a:t>«</a:t>
            </a:r>
            <a:r>
              <a:rPr lang="ar-SY" sz="2800" b="1" dirty="0" smtClean="0">
                <a:solidFill>
                  <a:srgbClr val="FFC000"/>
                </a:solidFill>
              </a:rPr>
              <a:t>ان </a:t>
            </a:r>
            <a:r>
              <a:rPr lang="ar-SY" sz="2800" b="1" dirty="0" smtClean="0">
                <a:solidFill>
                  <a:srgbClr val="FFC000"/>
                </a:solidFill>
              </a:rPr>
              <a:t>كنت ابن الله فاطرح نفسك الى أسفل لأنه مكتوب انه يوصي ملائكته بك فعلى أيديهم يحملونك لكي لا تصدم رجلك </a:t>
            </a:r>
            <a:r>
              <a:rPr lang="ar-SY" sz="2800" b="1" dirty="0" smtClean="0">
                <a:solidFill>
                  <a:srgbClr val="FFC000"/>
                </a:solidFill>
              </a:rPr>
              <a:t>بحجر</a:t>
            </a:r>
            <a:r>
              <a:rPr lang="ar-EG" sz="2800" b="1" dirty="0" smtClean="0">
                <a:solidFill>
                  <a:srgbClr val="FFC000"/>
                </a:solidFill>
              </a:rPr>
              <a:t>».</a:t>
            </a:r>
            <a:r>
              <a:rPr lang="ar-SY" sz="2800" b="1" dirty="0" smtClean="0">
                <a:solidFill>
                  <a:srgbClr val="FFC000"/>
                </a:solidFill>
              </a:rPr>
              <a:t> </a:t>
            </a:r>
            <a:r>
              <a:rPr lang="ar-SY" sz="2800" b="1" dirty="0" smtClean="0">
                <a:solidFill>
                  <a:srgbClr val="FFC000"/>
                </a:solidFill>
              </a:rPr>
              <a:t>في هذا الكلام فان الشيطان هو من يستعمل كلام الله في العهد القديم بشكل معكوس فهذا الكلام يعني أن الله يساعد ويسند أولئك الذين يتكلون عليه ولكن ليس أولئك الذين يرتكبون الأعمال المجنونة بأسمه     </a:t>
            </a:r>
            <a:endParaRPr lang="ar-SY" sz="2800" b="1" dirty="0">
              <a:solidFill>
                <a:srgbClr val="FFC000"/>
              </a:solidFill>
            </a:endParaRPr>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TotalTime>
  <Words>450</Words>
  <Application>Microsoft Office PowerPoint</Application>
  <PresentationFormat>On-screen Show (4:3)</PresentationFormat>
  <Paragraphs>14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PowerPoint Presentation</vt:lpstr>
      <vt:lpstr>PowerPoint Presentation</vt:lpstr>
      <vt:lpstr>هو شيئ</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By DR.Ahmed Saker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HANANIA FMM</dc:creator>
  <cp:lastModifiedBy>Ser</cp:lastModifiedBy>
  <cp:revision>25</cp:revision>
  <dcterms:created xsi:type="dcterms:W3CDTF">2012-02-10T02:03:06Z</dcterms:created>
  <dcterms:modified xsi:type="dcterms:W3CDTF">2016-02-13T09:39:12Z</dcterms:modified>
</cp:coreProperties>
</file>