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522"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790D8E7-D998-4052-BE9F-CD0C94483677}"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790D8E7-D998-4052-BE9F-CD0C94483677}"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790D8E7-D998-4052-BE9F-CD0C94483677}"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790D8E7-D998-4052-BE9F-CD0C94483677}"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90D8E7-D998-4052-BE9F-CD0C94483677}"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790D8E7-D998-4052-BE9F-CD0C94483677}"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790D8E7-D998-4052-BE9F-CD0C94483677}" type="datetimeFigureOut">
              <a:rPr lang="en-US" smtClean="0"/>
              <a:pPr/>
              <a:t>1/10/2013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790D8E7-D998-4052-BE9F-CD0C94483677}" type="datetimeFigureOut">
              <a:rPr lang="en-US" smtClean="0"/>
              <a:pPr/>
              <a:t>1/10/2013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90D8E7-D998-4052-BE9F-CD0C94483677}" type="datetimeFigureOut">
              <a:rPr lang="en-US" smtClean="0"/>
              <a:pPr/>
              <a:t>1/10/2013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90D8E7-D998-4052-BE9F-CD0C94483677}"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90D8E7-D998-4052-BE9F-CD0C94483677}"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035C0B1-34DE-4782-9EA3-2F432F10A78F}"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0D8E7-D998-4052-BE9F-CD0C94483677}" type="datetimeFigureOut">
              <a:rPr lang="en-US" smtClean="0"/>
              <a:pPr/>
              <a:t>1/10/2013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35C0B1-34DE-4782-9EA3-2F432F10A78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vel 1"/>
          <p:cNvSpPr/>
          <p:nvPr/>
        </p:nvSpPr>
        <p:spPr>
          <a:xfrm>
            <a:off x="1500166" y="928670"/>
            <a:ext cx="5786478" cy="4786346"/>
          </a:xfrm>
          <a:prstGeom prst="bevel">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785918" y="2285992"/>
            <a:ext cx="5357850" cy="2308324"/>
          </a:xfrm>
          <a:prstGeom prst="rect">
            <a:avLst/>
          </a:prstGeom>
          <a:noFill/>
        </p:spPr>
        <p:txBody>
          <a:bodyPr wrap="square" rtlCol="0">
            <a:spAutoFit/>
          </a:bodyPr>
          <a:lstStyle/>
          <a:p>
            <a:pPr algn="ctr" rtl="1"/>
            <a:r>
              <a:rPr lang="ar-SY" sz="7200" b="1" dirty="0" smtClean="0"/>
              <a:t>الطوباوي</a:t>
            </a:r>
          </a:p>
          <a:p>
            <a:pPr algn="ctr" rtl="1"/>
            <a:r>
              <a:rPr lang="ar-SY" sz="7200" b="1" dirty="0" smtClean="0"/>
              <a:t> شارل دى فوكو </a:t>
            </a:r>
            <a:endParaRPr lang="en-GB" sz="7200" b="1" dirty="0"/>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chemeClr val="accent6">
              <a:lumMod val="75000"/>
            </a:schemeClr>
          </a:solidFill>
        </p:spPr>
        <p:txBody>
          <a:bodyPr wrap="square" rtlCol="0">
            <a:spAutoFit/>
          </a:bodyPr>
          <a:lstStyle/>
          <a:p>
            <a:pPr algn="r" rtl="1"/>
            <a:r>
              <a:rPr lang="ar-SY" sz="3200" b="1" dirty="0" smtClean="0"/>
              <a:t>بنى الأخ شارل دى فوكو هذا الحصن الصغير في بداية الحرب العالمية الأولى ليحمي نفسه من هجمات سكان تامانراست وقد قتل فيه في 1- 12- 1916</a:t>
            </a:r>
            <a:endParaRPr lang="en-GB" sz="3200" b="1" dirty="0"/>
          </a:p>
        </p:txBody>
      </p:sp>
    </p:spTree>
  </p:cSld>
  <p:clrMapOvr>
    <a:masterClrMapping/>
  </p:clrMapOvr>
  <p:transition spd="slow">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214290"/>
            <a:ext cx="9144000" cy="830997"/>
          </a:xfrm>
          <a:prstGeom prst="rect">
            <a:avLst/>
          </a:prstGeom>
          <a:noFill/>
        </p:spPr>
        <p:txBody>
          <a:bodyPr wrap="square" rtlCol="0">
            <a:spAutoFit/>
          </a:bodyPr>
          <a:lstStyle/>
          <a:p>
            <a:pPr algn="ctr" rtl="1"/>
            <a:r>
              <a:rPr lang="ar-SY" sz="4800" b="1" dirty="0" smtClean="0">
                <a:solidFill>
                  <a:schemeClr val="accent6">
                    <a:lumMod val="50000"/>
                  </a:schemeClr>
                </a:solidFill>
              </a:rPr>
              <a:t>قبر شارل دى فوكو </a:t>
            </a:r>
            <a:endParaRPr lang="en-GB" sz="4800" b="1" dirty="0">
              <a:solidFill>
                <a:schemeClr val="accent6">
                  <a:lumMod val="50000"/>
                </a:schemeClr>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1.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285728"/>
            <a:ext cx="3500430" cy="830997"/>
          </a:xfrm>
          <a:prstGeom prst="rect">
            <a:avLst/>
          </a:prstGeom>
          <a:noFill/>
        </p:spPr>
        <p:txBody>
          <a:bodyPr wrap="square" rtlCol="0">
            <a:spAutoFit/>
          </a:bodyPr>
          <a:lstStyle/>
          <a:p>
            <a:pPr algn="r" rtl="1"/>
            <a:r>
              <a:rPr lang="ar-SY" sz="4800" b="1" dirty="0" smtClean="0">
                <a:solidFill>
                  <a:schemeClr val="accent6">
                    <a:lumMod val="50000"/>
                  </a:schemeClr>
                </a:solidFill>
              </a:rPr>
              <a:t>شارل دي فوكو</a:t>
            </a:r>
            <a:endParaRPr lang="en-GB" sz="4800" b="1" dirty="0">
              <a:solidFill>
                <a:schemeClr val="accent6">
                  <a:lumMod val="50000"/>
                </a:schemeClr>
              </a:solidFill>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a:stretch>
            <a:fillRect/>
          </a:stretch>
        </p:blipFill>
        <p:spPr>
          <a:xfrm>
            <a:off x="0" y="0"/>
            <a:ext cx="6500826" cy="6858000"/>
          </a:xfrm>
          <a:prstGeom prst="rect">
            <a:avLst/>
          </a:prstGeom>
        </p:spPr>
      </p:pic>
      <p:sp>
        <p:nvSpPr>
          <p:cNvPr id="3" name="TextBox 2"/>
          <p:cNvSpPr txBox="1"/>
          <p:nvPr/>
        </p:nvSpPr>
        <p:spPr>
          <a:xfrm>
            <a:off x="6500826" y="0"/>
            <a:ext cx="2643174" cy="6986528"/>
          </a:xfrm>
          <a:prstGeom prst="rect">
            <a:avLst/>
          </a:prstGeom>
          <a:solidFill>
            <a:schemeClr val="accent6"/>
          </a:solidFill>
        </p:spPr>
        <p:txBody>
          <a:bodyPr wrap="square" rtlCol="0">
            <a:spAutoFit/>
          </a:bodyPr>
          <a:lstStyle/>
          <a:p>
            <a:pPr algn="r" rtl="1"/>
            <a:r>
              <a:rPr lang="ar-SY" sz="3200" b="1" dirty="0" smtClean="0">
                <a:solidFill>
                  <a:schemeClr val="accent2">
                    <a:lumMod val="50000"/>
                  </a:schemeClr>
                </a:solidFill>
              </a:rPr>
              <a:t>عاش شارل دى فوكو في صومعته بالقرب من قرية بني عباس على أبواب المغرب العربي, وقد حفظ هذا البلد ذكرا طيبا وحنينا عظيما اليه فبنى تلك الصومعة ليعيش فيها حياة الناصرة المتلخصة </a:t>
            </a:r>
            <a:r>
              <a:rPr lang="ar-SY" sz="3200" b="1" dirty="0" smtClean="0">
                <a:solidFill>
                  <a:schemeClr val="accent2">
                    <a:lumMod val="50000"/>
                  </a:schemeClr>
                </a:solidFill>
              </a:rPr>
              <a:t>صمت </a:t>
            </a:r>
            <a:r>
              <a:rPr lang="ar-SY" sz="3200" b="1" dirty="0" smtClean="0">
                <a:solidFill>
                  <a:schemeClr val="accent2">
                    <a:lumMod val="50000"/>
                  </a:schemeClr>
                </a:solidFill>
              </a:rPr>
              <a:t>- صلاة – اخوة – وعمل - يدوي“</a:t>
            </a:r>
            <a:endParaRPr lang="en-GB" sz="3200" b="1" dirty="0">
              <a:solidFill>
                <a:schemeClr val="accent2">
                  <a:lumMod val="50000"/>
                </a:schemeClr>
              </a:solidFill>
            </a:endParaRPr>
          </a:p>
        </p:txBody>
      </p:sp>
    </p:spTree>
  </p:cSld>
  <p:clrMapOvr>
    <a:masterClrMapping/>
  </p:clrMapOvr>
  <p:transition spd="slow">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0"/>
            <a:ext cx="9144000" cy="1754326"/>
          </a:xfrm>
          <a:prstGeom prst="rect">
            <a:avLst/>
          </a:prstGeom>
          <a:noFill/>
        </p:spPr>
        <p:txBody>
          <a:bodyPr wrap="square" rtlCol="0">
            <a:spAutoFit/>
          </a:bodyPr>
          <a:lstStyle/>
          <a:p>
            <a:pPr algn="r" rtl="1"/>
            <a:r>
              <a:rPr lang="ar-SY" sz="3600" b="1" dirty="0" smtClean="0">
                <a:solidFill>
                  <a:schemeClr val="accent6">
                    <a:lumMod val="50000"/>
                  </a:schemeClr>
                </a:solidFill>
              </a:rPr>
              <a:t>اتصل شارل دى فوكو بقبائل الجنوب وأعجب بخصال هؤلاء الرجال أسياد الصحراء , فتساءل في نفسه :“ أليس من الواجب أن يذهب كاهن ليعيش بين هؤلاء البشر؟</a:t>
            </a:r>
            <a:endParaRPr lang="en-GB" sz="3600" b="1" dirty="0">
              <a:solidFill>
                <a:schemeClr val="accent6">
                  <a:lumMod val="50000"/>
                </a:schemeClr>
              </a:solidFill>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a:stretch>
            <a:fillRect/>
          </a:stretch>
        </p:blipFill>
        <p:spPr>
          <a:xfrm>
            <a:off x="0" y="0"/>
            <a:ext cx="9144000" cy="6858000"/>
          </a:xfrm>
          <a:prstGeom prst="rect">
            <a:avLst/>
          </a:prstGeom>
        </p:spPr>
      </p:pic>
      <p:sp>
        <p:nvSpPr>
          <p:cNvPr id="4" name="Rectangle 3"/>
          <p:cNvSpPr/>
          <p:nvPr/>
        </p:nvSpPr>
        <p:spPr>
          <a:xfrm>
            <a:off x="0" y="0"/>
            <a:ext cx="4572000" cy="3539430"/>
          </a:xfrm>
          <a:prstGeom prst="rect">
            <a:avLst/>
          </a:prstGeom>
        </p:spPr>
        <p:txBody>
          <a:bodyPr wrap="square">
            <a:spAutoFit/>
          </a:bodyPr>
          <a:lstStyle/>
          <a:p>
            <a:pPr algn="r" rtl="1"/>
            <a:r>
              <a:rPr lang="ar-SY" sz="3200" b="1" dirty="0" smtClean="0">
                <a:solidFill>
                  <a:schemeClr val="accent2">
                    <a:lumMod val="50000"/>
                  </a:schemeClr>
                </a:solidFill>
              </a:rPr>
              <a:t>صومعة تامانراست أو الفرقاطة كما يسميها ليبيرن , انها مستطيلة الشكل وعلى نحو صومعة بني عباس فهي عبارة عن برج صغير وكنيسة صغيرة في البدء ثم تحولت لمكان عمل ومكان لاستقبال الضيوف.</a:t>
            </a:r>
            <a:endParaRPr lang="en-GB" sz="3200" b="1" dirty="0">
              <a:solidFill>
                <a:schemeClr val="accent2">
                  <a:lumMod val="50000"/>
                </a:schemeClr>
              </a:solidFill>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a:stretch>
            <a:fillRect/>
          </a:stretch>
        </p:blipFill>
        <p:spPr>
          <a:xfrm>
            <a:off x="0" y="0"/>
            <a:ext cx="9144000" cy="5500702"/>
          </a:xfrm>
          <a:prstGeom prst="rect">
            <a:avLst/>
          </a:prstGeom>
        </p:spPr>
      </p:pic>
      <p:sp>
        <p:nvSpPr>
          <p:cNvPr id="3" name="TextBox 2"/>
          <p:cNvSpPr txBox="1"/>
          <p:nvPr/>
        </p:nvSpPr>
        <p:spPr>
          <a:xfrm>
            <a:off x="0" y="5500703"/>
            <a:ext cx="9144000" cy="1384995"/>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في قلب الجبال وعلى علو 2000 م. تقريبا نصب شارل دى فوكو هذا المكان الرائع للصلاة وعبادة الخالق, حيث توقع شارل دى فوكو أن يلتقي بالقبائل العابرة</a:t>
            </a:r>
            <a:endParaRPr lang="en-GB"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171</Words>
  <Application>Microsoft Office PowerPoint</Application>
  <PresentationFormat>On-screen Show (4:3)</PresentationFormat>
  <Paragraphs>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cp:revision>
  <dcterms:created xsi:type="dcterms:W3CDTF">2013-01-06T02:00:57Z</dcterms:created>
  <dcterms:modified xsi:type="dcterms:W3CDTF">2013-01-10T18:15:53Z</dcterms:modified>
</cp:coreProperties>
</file>