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3968922-3D93-4529-BF58-F0ACFC7597FD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40C196A-9C0A-4C73-BE0F-7BA1DC284206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582623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B32DD-8549-4A43-9EE9-B2C45D34F393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B54C-E019-4442-8315-EDFD03A8EBCF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CEFD-6B5C-4CD2-B2E3-51FD58BE17F6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32712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B54C-E019-4442-8315-EDFD03A8EBCF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CEFD-6B5C-4CD2-B2E3-51FD58BE17F6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929012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B54C-E019-4442-8315-EDFD03A8EBCF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CEFD-6B5C-4CD2-B2E3-51FD58BE17F6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691155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B54C-E019-4442-8315-EDFD03A8EBCF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CEFD-6B5C-4CD2-B2E3-51FD58BE17F6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833978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B54C-E019-4442-8315-EDFD03A8EBCF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CEFD-6B5C-4CD2-B2E3-51FD58BE17F6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617647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B54C-E019-4442-8315-EDFD03A8EBCF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CEFD-6B5C-4CD2-B2E3-51FD58BE17F6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900286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B54C-E019-4442-8315-EDFD03A8EBCF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CEFD-6B5C-4CD2-B2E3-51FD58BE17F6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477287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B54C-E019-4442-8315-EDFD03A8EBCF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CEFD-6B5C-4CD2-B2E3-51FD58BE17F6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590722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B54C-E019-4442-8315-EDFD03A8EBCF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CEFD-6B5C-4CD2-B2E3-51FD58BE17F6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763514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B54C-E019-4442-8315-EDFD03A8EBCF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CEFD-6B5C-4CD2-B2E3-51FD58BE17F6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6610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B54C-E019-4442-8315-EDFD03A8EBCF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CEFD-6B5C-4CD2-B2E3-51FD58BE17F6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890046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3B54C-E019-4442-8315-EDFD03A8EBCF}" type="datetimeFigureOut">
              <a:rPr lang="ar-EG" smtClean="0"/>
              <a:t>08/09/1439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7CEFD-6B5C-4CD2-B2E3-51FD58BE17F6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07275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rved Down Ribbon 1"/>
          <p:cNvSpPr/>
          <p:nvPr/>
        </p:nvSpPr>
        <p:spPr>
          <a:xfrm>
            <a:off x="714348" y="928670"/>
            <a:ext cx="7643866" cy="4857784"/>
          </a:xfrm>
          <a:prstGeom prst="ellipseRibbon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7200" dirty="0" smtClean="0">
                <a:solidFill>
                  <a:srgbClr val="FFFF00"/>
                </a:solidFill>
              </a:rPr>
              <a:t>العبد الشرير</a:t>
            </a:r>
            <a:endParaRPr lang="en-GB" sz="7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533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3081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فجثا صاحبه يتوسل اليه فيقول : ” أمهلني أؤده لك ” فلم يرضى بل ذهب به وألقاه في السجن الى أن يؤدي دينه.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371183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51435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143512"/>
            <a:ext cx="9144000" cy="175432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ar-SY" sz="3600" b="1" dirty="0" smtClean="0">
                <a:solidFill>
                  <a:schemeClr val="bg1"/>
                </a:solidFill>
              </a:rPr>
              <a:t>وشهد أصحابه ما جرى فاغتموا كثيرا فمضوا وأخبروا مولاهم بكل ما جرى </a:t>
            </a:r>
          </a:p>
          <a:p>
            <a:pPr algn="r"/>
            <a:endParaRPr lang="ar-SY" sz="3600" dirty="0"/>
          </a:p>
        </p:txBody>
      </p:sp>
    </p:spTree>
    <p:extLst>
      <p:ext uri="{BB962C8B-B14F-4D97-AF65-F5344CB8AC3E}">
        <p14:creationId xmlns:p14="http://schemas.microsoft.com/office/powerpoint/2010/main" val="396393441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42926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429264"/>
            <a:ext cx="9144000" cy="1569660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r"/>
            <a:r>
              <a:rPr lang="ar-SY" sz="3200" b="1" dirty="0" smtClean="0">
                <a:solidFill>
                  <a:schemeClr val="bg1"/>
                </a:solidFill>
              </a:rPr>
              <a:t>فدعاه مولاه وقال له : ”  أيها العبد الشرير ذاك الدين كاه أعفيتك منه لأنك سألتني . أفما كان يجب عليك أنت أيضا أن ترحم صاحبك كما رحمتك أنا ” ؟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75262"/>
      </p:ext>
    </p:extLst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0007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000768"/>
            <a:ext cx="9144000" cy="92333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600" b="1" dirty="0" smtClean="0">
                <a:solidFill>
                  <a:schemeClr val="bg1"/>
                </a:solidFill>
              </a:rPr>
              <a:t>وغضب مولاه فألقاه في السجن حتى يؤدي له كل دينه</a:t>
            </a:r>
          </a:p>
          <a:p>
            <a:pPr algn="r" rtl="1"/>
            <a:endParaRPr lang="ar-SY" dirty="0"/>
          </a:p>
        </p:txBody>
      </p:sp>
    </p:spTree>
    <p:extLst>
      <p:ext uri="{BB962C8B-B14F-4D97-AF65-F5344CB8AC3E}">
        <p14:creationId xmlns:p14="http://schemas.microsoft.com/office/powerpoint/2010/main" val="360987047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r" rtl="1"/>
            <a:r>
              <a:rPr lang="ar-SY" sz="3200" b="1" dirty="0" smtClean="0"/>
              <a:t>ثم قال يسوع : ” هكذا يفعل بكم أبي السماوي ان لم يغفر كل واحد منكم لأخيه من صميم قلبه“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881909635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4" name="Wave 3"/>
          <p:cNvSpPr/>
          <p:nvPr/>
        </p:nvSpPr>
        <p:spPr>
          <a:xfrm>
            <a:off x="0" y="5357826"/>
            <a:ext cx="9144000" cy="1500174"/>
          </a:xfrm>
          <a:prstGeom prst="wav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3200" b="1" dirty="0" smtClean="0">
                <a:solidFill>
                  <a:srgbClr val="FFFF00"/>
                </a:solidFill>
              </a:rPr>
              <a:t>يوم من الأيام دنا بطرس من يسوع وقال له :“ يا رب كم مرة يخطأ الي أخي وأغفر له ؟ أسبع مرات“؟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334958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864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786454"/>
            <a:ext cx="9144000" cy="107721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200" b="1" dirty="0" smtClean="0">
                <a:solidFill>
                  <a:schemeClr val="bg1"/>
                </a:solidFill>
              </a:rPr>
              <a:t>فقال له يسوع : ” لا أقول لك : سبع مرات , بل سبعين مرة سبع مرات ” ثم قال :</a:t>
            </a:r>
          </a:p>
        </p:txBody>
      </p:sp>
    </p:spTree>
    <p:extLst>
      <p:ext uri="{BB962C8B-B14F-4D97-AF65-F5344CB8AC3E}">
        <p14:creationId xmlns:p14="http://schemas.microsoft.com/office/powerpoint/2010/main" val="1292002516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6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28652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286520"/>
            <a:ext cx="9143999" cy="64633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rtl="1"/>
            <a:r>
              <a:rPr lang="ar-SY" sz="3600" b="1" dirty="0" smtClean="0">
                <a:solidFill>
                  <a:schemeClr val="bg1"/>
                </a:solidFill>
              </a:rPr>
              <a:t>مثل ملكوت السماوات كمثل ملك أراد أن يحاسب عبيده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202619"/>
      </p:ext>
    </p:extLst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0007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000768"/>
            <a:ext cx="9144000" cy="86177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b="1" dirty="0" smtClean="0"/>
              <a:t>فلما شرع في محاسبتهم أتوه بواحد منهم عليه عشرة آلاف وزنة </a:t>
            </a:r>
          </a:p>
          <a:p>
            <a:endParaRPr lang="ar-SY" dirty="0"/>
          </a:p>
        </p:txBody>
      </p:sp>
    </p:spTree>
    <p:extLst>
      <p:ext uri="{BB962C8B-B14F-4D97-AF65-F5344CB8AC3E}">
        <p14:creationId xmlns:p14="http://schemas.microsoft.com/office/powerpoint/2010/main" val="1293577912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85789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857892"/>
            <a:ext cx="9144000" cy="107721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ar-SY" sz="3200" b="1" dirty="0" smtClean="0">
                <a:solidFill>
                  <a:schemeClr val="bg1"/>
                </a:solidFill>
              </a:rPr>
              <a:t>ولم يكن عنده ما يؤدي به دينه فأمر مولاه ان يباع هو وأمرأته وأولاده وجميع ما يملك ليؤدي دينه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691343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286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728665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endParaRPr lang="ar-SY" dirty="0"/>
          </a:p>
          <a:p>
            <a:pPr algn="r" rtl="1"/>
            <a:r>
              <a:rPr lang="ar-SY" dirty="0" smtClean="0"/>
              <a:t>.</a:t>
            </a:r>
          </a:p>
          <a:p>
            <a:pPr algn="r" rtl="1"/>
            <a:endParaRPr lang="ar-SY" dirty="0"/>
          </a:p>
          <a:p>
            <a:pPr algn="r" rtl="1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0" y="6215082"/>
            <a:ext cx="9144000" cy="646331"/>
          </a:xfrm>
          <a:prstGeom prst="rect">
            <a:avLst/>
          </a:prstGeom>
          <a:solidFill>
            <a:srgbClr val="7030A0"/>
          </a:solidFill>
        </p:spPr>
        <p:txBody>
          <a:bodyPr wrap="square">
            <a:spAutoFit/>
          </a:bodyPr>
          <a:lstStyle/>
          <a:p>
            <a:pPr algn="ctr" rtl="1"/>
            <a:r>
              <a:rPr lang="ar-SY" sz="3600" b="1" dirty="0" smtClean="0">
                <a:solidFill>
                  <a:schemeClr val="bg1"/>
                </a:solidFill>
              </a:rPr>
              <a:t>جثا له العبد ساجدا وقال : ” امهلني أؤد لك كل شيء</a:t>
            </a:r>
          </a:p>
        </p:txBody>
      </p:sp>
    </p:spTree>
    <p:extLst>
      <p:ext uri="{BB962C8B-B14F-4D97-AF65-F5344CB8AC3E}">
        <p14:creationId xmlns:p14="http://schemas.microsoft.com/office/powerpoint/2010/main" val="1162683112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21508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215082"/>
            <a:ext cx="9143999" cy="646331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ar-SY" sz="3600" b="1" dirty="0" smtClean="0">
                <a:solidFill>
                  <a:schemeClr val="bg1"/>
                </a:solidFill>
              </a:rPr>
              <a:t>فأشفق مولى ذلك العبد وأطلقه وأعفاه من الدين 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351622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15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44000" cy="1200329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Y" sz="3600" b="1" dirty="0" smtClean="0">
                <a:solidFill>
                  <a:schemeClr val="bg1"/>
                </a:solidFill>
              </a:rPr>
              <a:t>ولما خرج ذلك العبد لقي عبدا من أصحابه مدينا له بمائة دينار فأخذ بعنقه يخنقه وهو يقول له : ” أد ما عليك ”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093144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229</Words>
  <Application>Microsoft Office PowerPoint</Application>
  <PresentationFormat>On-screen Show (4:3)</PresentationFormat>
  <Paragraphs>17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1</cp:revision>
  <dcterms:created xsi:type="dcterms:W3CDTF">2018-05-22T08:52:02Z</dcterms:created>
  <dcterms:modified xsi:type="dcterms:W3CDTF">2018-05-22T08:55:26Z</dcterms:modified>
</cp:coreProperties>
</file>