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66" r:id="rId3"/>
    <p:sldId id="258" r:id="rId4"/>
    <p:sldId id="260" r:id="rId5"/>
    <p:sldId id="263" r:id="rId6"/>
    <p:sldId id="265" r:id="rId7"/>
    <p:sldId id="267" r:id="rId8"/>
    <p:sldId id="261" r:id="rId9"/>
    <p:sldId id="259" r:id="rId10"/>
    <p:sldId id="256" r:id="rId11"/>
    <p:sldId id="269" r:id="rId12"/>
    <p:sldId id="268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a Samawi" initials="SS" lastIdx="1" clrIdx="0">
    <p:extLst>
      <p:ext uri="{19B8F6BF-5375-455C-9EA6-DF929625EA0E}">
        <p15:presenceInfo xmlns:p15="http://schemas.microsoft.com/office/powerpoint/2012/main" userId="f2877187e1501d7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65" d="100"/>
          <a:sy n="65" d="100"/>
        </p:scale>
        <p:origin x="7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05A4C-A713-47AF-34E9-A9FE33F575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F5C980-6CAB-CC61-275B-8219FB8456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5A8471-03C9-708D-D55D-D76E9EEE18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C9E62F-E75E-C8F6-453F-9CD29CC13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7ED4EF-E1BD-C3B5-A3ED-76326F52D2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98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2CA12-D713-90F6-089A-664519F05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8691B8-086E-4C0D-885B-3FF0B026F8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76FF50-991A-CC6C-DC89-D81B9F25E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FD0B25-2FEC-B46D-2F53-C138598C99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EBB614-B586-B5BC-568B-5C2B90B8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67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D0255-58E7-74F8-710E-D6CFCB51E0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38E0E7-3C9D-0048-B83E-1BBDD069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7E013-34E2-993F-7B44-3A1FFA45B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F8B4C-6A33-4744-15E0-CC6BEF408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8E0A1D-8A1A-F1D4-C817-3AEFBE5F7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280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3E10B8-B700-9D8A-FF89-379C67BA2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B99DEF-531F-E2E2-DCC3-E33721A6AD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3C6F83-3551-B2CA-92D3-F90A55548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4175DC-7F69-461C-FFD1-5A0D7A7C8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162A9A-05F5-0A19-6B01-AA99D514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87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DDCEE-E348-F92E-F9FA-7285A6010C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37D310-F0F7-E1F3-15D9-21DFF01F5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7B801D-DF59-7A95-6C28-51F08107B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F17C72-A089-CB1C-5802-7A9142993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414DF3-8DBC-DB2F-ACB6-F65EB139EC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09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895111-B708-C577-E945-56E921475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B050F0-B9B7-5A90-6604-777EF03F0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2C52A6-AFED-27D4-82AE-15C7DF116C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903261-B643-C211-3707-2882FE0A6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CBCDE2-063A-0D5E-3BBB-5A3CA74B2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CD36CA-2ADF-C991-8ABC-0E087F407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7217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93FF54-98F9-F096-E1E2-F2F4749A1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BDB55A-C65B-D89E-39C0-67ED9B84E3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D68473-9595-D655-1169-4202CF6B4D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0B00F-615B-E149-EE07-D4795CA2797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803E961-FC9C-F21A-905A-F40D8623CBD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20BE61-4871-9F69-8457-9E76FDF3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5A006C-68AA-9FE2-E8F3-818AF28D9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77AAAE-F283-C756-7EDA-6923CA2A2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237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F1570-8762-AE2C-DE25-52E1B4C1E5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895350-EDFE-FFDD-79AB-1503EB7E5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0BBBC4-456B-EEDE-D7B3-99FC3927F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080BDD-AEB5-3897-3CB8-779049F14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444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905253-E635-ED4D-B330-08505B2CA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FB4E6E-1910-EADA-82FC-9E9E5535C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CAE5D4-CC9F-D4F7-2DD8-DAFDDDFDD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37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0B79D-DE98-BBCA-FB72-3C19544CD2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C2672F-4591-79E4-F8EA-725E82AB67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56FA7D-90DF-8291-72BC-4D5B438BF2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4192A5-22FD-915A-3AC6-15007C011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85FC3D-DE98-E720-8F6B-0A0C3D23F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935036-F70A-C420-6A65-FDF46C40E8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65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53D31-0DA6-39FB-95BB-C5F3C47BB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F7B6123-4E3D-0003-4F1B-D79A727E95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C8EF1B-7461-A228-BD21-48327EDC09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6A88D9-CCA5-7C26-4B39-AC672F7F7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A9E5B-5A65-A4FB-8796-E704440728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9A16F-1622-757F-7991-419158DD77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7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9703F03-FC4D-E421-BEA3-515FC5FB63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6BDDF-92D5-E5C8-8A90-D06E7A16F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427DF-472C-CB4C-A1E0-62023BCDD7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11/30/2022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7ED2A4-8540-D672-504F-2D151ADC17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4F6382-37CC-B5BF-EFF5-70CC5D674B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053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C92FDA-8B85-FFBE-194B-33B41974D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854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E2516E1D-912B-210F-0021-FFB6040D41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5F883774-3EAF-6EA5-06FA-9A4FAFFEEF7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F0D3D5E2-4079-367C-44E6-32A632630E66}"/>
              </a:ext>
            </a:extLst>
          </p:cNvPr>
          <p:cNvSpPr/>
          <p:nvPr/>
        </p:nvSpPr>
        <p:spPr>
          <a:xfrm>
            <a:off x="1616766" y="1122364"/>
            <a:ext cx="8799444" cy="4778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ar-JO" sz="4000" dirty="0"/>
              <a:t>كيف يتجسد الرب بحياتنا من خلال الاسرار السبعة ؟</a:t>
            </a:r>
            <a:endParaRPr lang="en-US" sz="4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23F2BA-C10D-23D1-9036-F2D9C05E6B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600200"/>
            <a:ext cx="9051233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9029872-3742-CD8C-3D32-A2625F46F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215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833CC27-93D1-36F9-AFD2-E8D4E25F1F0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061" y="106017"/>
            <a:ext cx="11675165" cy="6573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9648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23DA48E-692B-6356-7EE0-26F5CA3B08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7051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9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741096C-62B6-D7A2-1DF8-88CE4A8154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8546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1931505-9148-97F5-78C2-7EFFC16B377B}"/>
              </a:ext>
            </a:extLst>
          </p:cNvPr>
          <p:cNvSpPr txBox="1"/>
          <p:nvPr/>
        </p:nvSpPr>
        <p:spPr>
          <a:xfrm>
            <a:off x="9104244" y="516743"/>
            <a:ext cx="1961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r-JO" sz="2400" dirty="0">
                <a:cs typeface="+mj-cs"/>
              </a:rPr>
              <a:t>عصف ذهني </a:t>
            </a:r>
            <a:endParaRPr lang="en-US" sz="2400" dirty="0"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935193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F2D2A8E-3BE4-5F91-3010-DAEDBDC01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31B0380-5FCE-0148-4C61-241432C1F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408A35-A940-BFC3-0033-5EE6E88F085F}"/>
              </a:ext>
            </a:extLst>
          </p:cNvPr>
          <p:cNvSpPr txBox="1"/>
          <p:nvPr/>
        </p:nvSpPr>
        <p:spPr>
          <a:xfrm>
            <a:off x="6612834" y="424933"/>
            <a:ext cx="557916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JO" sz="4000" dirty="0"/>
              <a:t>ما اهمية الكتاب المقدس بحياتي ؟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14822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34C530-07FB-042F-2D2C-CEF0903879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5287" y="132521"/>
            <a:ext cx="12192000" cy="68579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62D96EF-39D9-D036-692C-8B36814CC922}"/>
              </a:ext>
            </a:extLst>
          </p:cNvPr>
          <p:cNvSpPr txBox="1"/>
          <p:nvPr/>
        </p:nvSpPr>
        <p:spPr>
          <a:xfrm>
            <a:off x="708992" y="729733"/>
            <a:ext cx="61887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JO" sz="4400" dirty="0"/>
              <a:t>كيف ارى الكتاب المقدس  ؟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663384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50F8C32-1130-0021-23C8-E7A6768E47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915C95D-A3FA-22C4-A4E4-B372AA214A49}"/>
              </a:ext>
            </a:extLst>
          </p:cNvPr>
          <p:cNvSpPr txBox="1"/>
          <p:nvPr/>
        </p:nvSpPr>
        <p:spPr>
          <a:xfrm>
            <a:off x="5877340" y="170694"/>
            <a:ext cx="618876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JO" sz="4400" dirty="0">
                <a:solidFill>
                  <a:schemeClr val="bg1"/>
                </a:solidFill>
              </a:rPr>
              <a:t>كيف اتأمل بالكتاب المقدس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289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BDA717-34E1-7BDA-B7FB-7317813DB8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269" y="-159026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199950A-7B30-12A1-AE99-9CB26E100B97}"/>
              </a:ext>
            </a:extLst>
          </p:cNvPr>
          <p:cNvSpPr txBox="1"/>
          <p:nvPr/>
        </p:nvSpPr>
        <p:spPr>
          <a:xfrm>
            <a:off x="5227982" y="4691127"/>
            <a:ext cx="618876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ar-JO" sz="2800" dirty="0">
                <a:solidFill>
                  <a:schemeClr val="bg1"/>
                </a:solidFill>
              </a:rPr>
              <a:t>من له أذنان للسمع فليسمع </a:t>
            </a:r>
          </a:p>
          <a:p>
            <a:pPr algn="r"/>
            <a:r>
              <a:rPr lang="ar-JO" sz="2800" dirty="0">
                <a:solidFill>
                  <a:schemeClr val="bg1"/>
                </a:solidFill>
              </a:rPr>
              <a:t>واما مريم فكانت تحفظ جميع هذا الأمور وتتأملها في قلبها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377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E850D48-603B-5119-BECE-C57C83E502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1456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5B9FFCD-C3E6-3F53-FB4C-482AB0F6C2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6215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E47D9D0-926B-2056-1B67-5A5981BAE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12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5349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</TotalTime>
  <Words>41</Words>
  <Application>Microsoft Office PowerPoint</Application>
  <PresentationFormat>Widescreen</PresentationFormat>
  <Paragraphs>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Sana Samawi</cp:lastModifiedBy>
  <cp:revision>4</cp:revision>
  <dcterms:created xsi:type="dcterms:W3CDTF">2022-11-24T06:02:24Z</dcterms:created>
  <dcterms:modified xsi:type="dcterms:W3CDTF">2022-11-30T07:15:58Z</dcterms:modified>
</cp:coreProperties>
</file>