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52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09063-AF69-4111-9AFA-647A16EF63F9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nual Operation 1"/>
          <p:cNvSpPr/>
          <p:nvPr/>
        </p:nvSpPr>
        <p:spPr>
          <a:xfrm>
            <a:off x="1357290" y="1071546"/>
            <a:ext cx="6215106" cy="5072098"/>
          </a:xfrm>
          <a:prstGeom prst="flowChartManualOperati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6600" b="1" dirty="0" smtClean="0"/>
              <a:t>الغني الأناني ولعازر الفقير</a:t>
            </a:r>
            <a:endParaRPr lang="en-GB" sz="6600" b="1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chemeClr val="bg1"/>
                </a:solidFill>
              </a:rPr>
              <a:t>والغني الرديء مات أيضا وكانت له جنازة عظيمة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حمل الملائكة لعازر الى السماء حيث ينتظره أبوه ابراهيم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6"/>
                </a:solidFill>
              </a:rPr>
              <a:t>أما الغني هبط الى جهنم حيث يذهب الناس الذين لا يريدون أن يفكروا بالله  ولا أن يعملوا الخير</a:t>
            </a:r>
            <a:endParaRPr lang="en-GB" sz="32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وناد الغني ابراهيم ارسل لعازر ان يبل طرف اصبعه بالماء لكي اشرب لأنني اموت  عطشا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32343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chemeClr val="bg1"/>
                </a:solidFill>
              </a:rPr>
              <a:t>ابراهيم يجيب على الغني كان يجب ان تفكر منذ زمن بعيد انك انت الذي اخترت تعاستك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كان يوجد رجل غني جدا وكان يرتدي الثياب الفاخرة خواتم من ذهب ولم يكن يشفق على الفقراء وكان يحتقرهم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86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وكان شرها, كل يوم كان يعمل وليمة ويأكل كثيرا ولم يكن يفكر الا بالطعام وكانوا يقدمون له الطعام على أطباق من الفضة والذهب وكان يبذر كل أمواله على طعامه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143644"/>
            <a:ext cx="9144000" cy="76944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400" b="1" dirty="0" smtClean="0">
                <a:solidFill>
                  <a:srgbClr val="FFFF00"/>
                </a:solidFill>
              </a:rPr>
              <a:t>وكان له قصر جميل وكبير جدا</a:t>
            </a:r>
            <a:endParaRPr lang="en-GB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435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1442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وكان يأتي فقير ويقرع على بابه يدعى لعازر وغالبا لم يفتح الباب له الغني كان له قلب قاسي وسيء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50" y="0"/>
            <a:ext cx="8994750" cy="58578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ولعازر كان يجلس دائما أمام الباب مترجيا الحصول على شيء يهدئ به جوعه وكانت الكلاب تشفق عليه وتلحس جروحه</a:t>
            </a:r>
            <a:endParaRPr lang="en-GB" sz="32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الغني يقيم الولائم أحد الخدام أشفق على لعازر وطلب من معلمه أن يعطيه شيئا فأنبه سيده وطلب منه أن يطرد الفقير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FFFF00"/>
                </a:solidFill>
              </a:rPr>
              <a:t>خاف الخادم وطرد لعازر الذي ذهب تعبا وجائعا وقلبه حزينا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b="1" dirty="0" smtClean="0">
                <a:solidFill>
                  <a:schemeClr val="bg1"/>
                </a:solidFill>
              </a:rPr>
              <a:t>ومات لعازر وهبط ملاك لينقل نفسه مباشرة الى السماء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203</Words>
  <Application>Microsoft Office PowerPoint</Application>
  <PresentationFormat>On-screen Show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4</cp:revision>
  <dcterms:created xsi:type="dcterms:W3CDTF">2012-07-15T05:47:24Z</dcterms:created>
  <dcterms:modified xsi:type="dcterms:W3CDTF">2012-10-22T03:18:05Z</dcterms:modified>
</cp:coreProperties>
</file>