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5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ar-SY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9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02/07/1432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02/07/1432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02/07/1432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02/07/1432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02/07/1432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02/07/1432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02/07/1432</a:t>
            </a:fld>
            <a:endParaRPr lang="ar-S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02/07/1432</a:t>
            </a:fld>
            <a:endParaRPr lang="ar-S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02/07/1432</a:t>
            </a:fld>
            <a:endParaRPr lang="ar-S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02/07/1432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95297-65F4-4655-AA43-A733D6D02140}" type="datetimeFigureOut">
              <a:rPr lang="ar-SY" smtClean="0"/>
              <a:pPr/>
              <a:t>02/07/1432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95297-65F4-4655-AA43-A733D6D02140}" type="datetimeFigureOut">
              <a:rPr lang="ar-SY" smtClean="0"/>
              <a:pPr/>
              <a:t>02/07/1432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B16C5-B46D-4DFB-828E-9EE9C921794E}" type="slidenum">
              <a:rPr lang="ar-SY" smtClean="0"/>
              <a:pPr/>
              <a:t>‹#›</a:t>
            </a:fld>
            <a:endParaRPr lang="ar-S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Y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4" name="Picture 3" descr="scan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543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371600"/>
            <a:ext cx="8839200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8000" dirty="0" smtClean="0">
                <a:solidFill>
                  <a:srgbClr val="FFC000"/>
                </a:solidFill>
              </a:rPr>
              <a:t>أمشي في حضورك</a:t>
            </a:r>
            <a:endParaRPr lang="ar-SY" sz="8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0"/>
            <a:ext cx="9144000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dirty="0" smtClean="0"/>
              <a:t> </a:t>
            </a:r>
            <a:r>
              <a:rPr lang="ar-SY" sz="4800" dirty="0" smtClean="0">
                <a:solidFill>
                  <a:srgbClr val="FFFF00"/>
                </a:solidFill>
              </a:rPr>
              <a:t>بعد أن نكون قد مشينا لمسافات طويلة....بعد أن تكون كامل قوتنا قد خارت.. ولم يعد هناك أي قوة في أقدامنا</a:t>
            </a:r>
            <a:endParaRPr lang="ar-SY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Y" sz="4800" dirty="0" smtClean="0">
                <a:solidFill>
                  <a:srgbClr val="FFFF00"/>
                </a:solidFill>
              </a:rPr>
              <a:t>فمن المفيد في الكثير من الأحيان أن نجد نبع ماء... يا رب أنت نبع ماء عذب</a:t>
            </a:r>
            <a:endParaRPr lang="ar-SY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an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" y="0"/>
            <a:ext cx="89916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Y" sz="5400" dirty="0" smtClean="0">
                <a:solidFill>
                  <a:srgbClr val="FFFF00"/>
                </a:solidFill>
              </a:rPr>
              <a:t>عندما نرتجف من الريح</a:t>
            </a:r>
            <a:endParaRPr lang="ar-SY" sz="5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629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1" y="228600"/>
            <a:ext cx="8381999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Y" sz="5400" dirty="0" smtClean="0">
                <a:solidFill>
                  <a:srgbClr val="FFFF00"/>
                </a:solidFill>
              </a:rPr>
              <a:t>عندما نبحث عن ملجأ</a:t>
            </a:r>
            <a:endParaRPr lang="ar-SY" sz="5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1" y="381000"/>
            <a:ext cx="89916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800" dirty="0" smtClean="0">
                <a:solidFill>
                  <a:srgbClr val="FFFF00"/>
                </a:solidFill>
              </a:rPr>
              <a:t>من المفيد ان نجد صخرة صلبة لتحمينا... يا رب انت صخرتي أنت ملجأي</a:t>
            </a:r>
            <a:endParaRPr lang="ar-SY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152400"/>
            <a:ext cx="8991599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5400" dirty="0" smtClean="0">
                <a:solidFill>
                  <a:srgbClr val="FFFF00"/>
                </a:solidFill>
              </a:rPr>
              <a:t>من الجميل رؤية بزوغ الفجر عندما نستيقظ باكرا لأنتظاره</a:t>
            </a:r>
            <a:endParaRPr lang="ar-SY" sz="5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28600"/>
            <a:ext cx="9144000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Y" sz="6000" dirty="0" smtClean="0">
                <a:solidFill>
                  <a:srgbClr val="FFC000"/>
                </a:solidFill>
              </a:rPr>
              <a:t>يا رب أنتظرك كما أنتظر بزوغ النور بعد الظلمة</a:t>
            </a:r>
            <a:r>
              <a:rPr lang="ar-SY" sz="3600" dirty="0" smtClean="0"/>
              <a:t>.</a:t>
            </a:r>
            <a:endParaRPr lang="ar-SY" sz="3600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0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467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762000"/>
            <a:ext cx="7239000" cy="280076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400" dirty="0" smtClean="0">
                <a:solidFill>
                  <a:srgbClr val="002060"/>
                </a:solidFill>
              </a:rPr>
              <a:t>منذ زمن بعيد جدا... كان البشر يؤلفون صلوات جميلة لك يا رب... انها المزامير... واليوم نحن بدورنا نتلوها لنصلي لك</a:t>
            </a:r>
            <a:endParaRPr lang="ar-SY" sz="4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108</Words>
  <Application>Microsoft Office PowerPoint</Application>
  <PresentationFormat>On-screen Show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By DR.Ahmed Saker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HANANIA FMM</dc:creator>
  <cp:lastModifiedBy>Computer</cp:lastModifiedBy>
  <cp:revision>21</cp:revision>
  <dcterms:created xsi:type="dcterms:W3CDTF">2011-05-18T02:40:57Z</dcterms:created>
  <dcterms:modified xsi:type="dcterms:W3CDTF">2011-06-04T07:32:47Z</dcterms:modified>
</cp:coreProperties>
</file>