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2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0F15-5193-42E4-8FB8-12774892CA3C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5B44B-00B8-4760-A375-42CB996C5D7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0F15-5193-42E4-8FB8-12774892CA3C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5B44B-00B8-4760-A375-42CB996C5D7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0F15-5193-42E4-8FB8-12774892CA3C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5B44B-00B8-4760-A375-42CB996C5D7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0F15-5193-42E4-8FB8-12774892CA3C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5B44B-00B8-4760-A375-42CB996C5D7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0F15-5193-42E4-8FB8-12774892CA3C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5B44B-00B8-4760-A375-42CB996C5D7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0F15-5193-42E4-8FB8-12774892CA3C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5B44B-00B8-4760-A375-42CB996C5D7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0F15-5193-42E4-8FB8-12774892CA3C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5B44B-00B8-4760-A375-42CB996C5D7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0F15-5193-42E4-8FB8-12774892CA3C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5B44B-00B8-4760-A375-42CB996C5D7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0F15-5193-42E4-8FB8-12774892CA3C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5B44B-00B8-4760-A375-42CB996C5D7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0F15-5193-42E4-8FB8-12774892CA3C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5B44B-00B8-4760-A375-42CB996C5D7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0F15-5193-42E4-8FB8-12774892CA3C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5B44B-00B8-4760-A375-42CB996C5D7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B0F15-5193-42E4-8FB8-12774892CA3C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5B44B-00B8-4760-A375-42CB996C5D7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Cloud 4"/>
          <p:cNvSpPr/>
          <p:nvPr/>
        </p:nvSpPr>
        <p:spPr>
          <a:xfrm>
            <a:off x="1714480" y="642918"/>
            <a:ext cx="5214974" cy="2643206"/>
          </a:xfrm>
          <a:prstGeom prst="cloud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6600" b="1" dirty="0" smtClean="0">
                <a:solidFill>
                  <a:srgbClr val="002060"/>
                </a:solidFill>
              </a:rPr>
              <a:t>حبة الخردل</a:t>
            </a:r>
            <a:endParaRPr lang="en-GB" sz="6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715272" y="500042"/>
            <a:ext cx="142872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2800" dirty="0" smtClean="0">
                <a:solidFill>
                  <a:srgbClr val="FFFF00"/>
                </a:solidFill>
              </a:rPr>
              <a:t>مثل ملكوت السماوات كمثل حبة الخردل , أخذها رجل فزرعها في حقله . هي أصغر الحبوب كلها</a:t>
            </a:r>
            <a:endParaRPr lang="en-GB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001024" y="714356"/>
            <a:ext cx="114297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5400" dirty="0" smtClean="0">
                <a:solidFill>
                  <a:srgbClr val="FFFF00"/>
                </a:solidFill>
              </a:rPr>
              <a:t>فاذا</a:t>
            </a:r>
          </a:p>
          <a:p>
            <a:pPr algn="r" rtl="1"/>
            <a:r>
              <a:rPr lang="ar-SY" sz="5400" dirty="0" smtClean="0">
                <a:solidFill>
                  <a:srgbClr val="FFFF00"/>
                </a:solidFill>
              </a:rPr>
              <a:t> نمت </a:t>
            </a:r>
            <a:endParaRPr lang="en-GB" sz="5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858148" y="1285860"/>
            <a:ext cx="128585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Y" sz="4400" dirty="0" smtClean="0">
                <a:solidFill>
                  <a:srgbClr val="FFFF00"/>
                </a:solidFill>
              </a:rPr>
              <a:t>كانت أكبر البقول</a:t>
            </a:r>
            <a:endParaRPr lang="en-GB" sz="4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858148" y="928670"/>
            <a:ext cx="128585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chemeClr val="bg1"/>
                </a:solidFill>
              </a:rPr>
              <a:t>بل صارت شجرة تأتي طير السماء فتستظل في أغصانها</a:t>
            </a:r>
            <a:endParaRPr lang="en-GB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34</Words>
  <Application>Microsoft Office PowerPoint</Application>
  <PresentationFormat>On-screen Show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Computer</cp:lastModifiedBy>
  <cp:revision>2</cp:revision>
  <dcterms:created xsi:type="dcterms:W3CDTF">2012-10-06T21:41:35Z</dcterms:created>
  <dcterms:modified xsi:type="dcterms:W3CDTF">2012-10-22T03:01:52Z</dcterms:modified>
</cp:coreProperties>
</file>