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8A5A2-73DC-4A03-B5E5-FFA11243C0A8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75C0F-A4C3-4463-A72A-EC71E7500A1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Internal Storage 1"/>
          <p:cNvSpPr/>
          <p:nvPr/>
        </p:nvSpPr>
        <p:spPr>
          <a:xfrm>
            <a:off x="1571604" y="785794"/>
            <a:ext cx="6000792" cy="4572032"/>
          </a:xfrm>
          <a:prstGeom prst="flowChartInternalStorag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ar-SY" sz="7200" b="1" dirty="0" smtClean="0">
                <a:solidFill>
                  <a:srgbClr val="FFFF00"/>
                </a:solidFill>
              </a:rPr>
              <a:t>عرس قانا الجليل</a:t>
            </a:r>
            <a:endParaRPr lang="en-GB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0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3200" b="1" dirty="0" smtClean="0">
                <a:solidFill>
                  <a:srgbClr val="FFFF00"/>
                </a:solidFill>
              </a:rPr>
              <a:t>كان هناك عرس في قانا وقد دعي اليه يسوع وأمه وتلاميذه</a:t>
            </a:r>
            <a:r>
              <a:rPr lang="ar-SY" sz="3600" dirty="0" smtClean="0">
                <a:solidFill>
                  <a:srgbClr val="FFFF00"/>
                </a:solidFill>
              </a:rPr>
              <a:t>...</a:t>
            </a:r>
            <a:endParaRPr lang="en-GB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89714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وبدون انتباه من العريس فقد انتهى النبيذ الذي يشربونه انتبهت مريم الى الأمر وأخبرت يسوع</a:t>
            </a:r>
            <a:endParaRPr lang="en-GB" sz="3200" b="1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000" dirty="0" smtClean="0">
                <a:solidFill>
                  <a:srgbClr val="FFFF00"/>
                </a:solidFill>
              </a:rPr>
              <a:t>ثم طلبت من الخدم أن يفعلوا كل ما يقوله لهم يسوع</a:t>
            </a:r>
            <a:endParaRPr lang="en-GB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0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في البيت كان هناك ست جرار كبيرة فطلب يسوع من الخدم أن يملؤها ماء الى حافتها</a:t>
            </a:r>
            <a:r>
              <a:rPr lang="ar-SY" dirty="0" smtClean="0"/>
              <a:t>...</a:t>
            </a:r>
            <a:endParaRPr lang="en-GB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002060"/>
                </a:solidFill>
              </a:rPr>
              <a:t>بعدها طلب يسوع من أحد الخدم أن يسكب قليلا من هذا الماء المسكوب في الجرار ويقدمه لضيف الشرف في الحفل...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00B050"/>
                </a:solidFill>
              </a:rPr>
              <a:t>ذاق الضيف الماء المحول خمرا ولم يكن يعرف مصدره فأعجبه جدا...</a:t>
            </a:r>
            <a:endParaRPr lang="en-GB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1514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5140" y="0"/>
            <a:ext cx="2428860" cy="69865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ودعا العريس وقال له :“ كل الناس يقدمون في الأعراس الخمر الجيد في بداية العرس ثم الخمر السيئ . أما أنت فقد احتفظت بالخمر الجيد الى النهاية , شكرا لك ”. فرح الجميع في هذا العرس وانبسطوا.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334" y="0"/>
            <a:ext cx="485333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129</Words>
  <Application>Microsoft Office PowerPoint</Application>
  <PresentationFormat>On-screen Show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2</cp:revision>
  <dcterms:created xsi:type="dcterms:W3CDTF">2012-10-05T22:25:08Z</dcterms:created>
  <dcterms:modified xsi:type="dcterms:W3CDTF">2012-10-16T23:28:10Z</dcterms:modified>
</cp:coreProperties>
</file>