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8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516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D8187A-3431-46F8-830E-1971D542A3BE}" type="datetimeFigureOut">
              <a:rPr lang="en-US" smtClean="0"/>
              <a:pPr/>
              <a:t>10/16/2012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079893-4A4D-4582-BB77-778BF69A105E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79893-4A4D-4582-BB77-778BF69A105E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24CF9-7FCE-4634-B8BB-BEC89C1B6DF1}" type="datetimeFigureOut">
              <a:rPr lang="en-US" smtClean="0"/>
              <a:pPr/>
              <a:t>10/16/2012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6CD3E-3713-46B2-92BD-19FBAE4B22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24CF9-7FCE-4634-B8BB-BEC89C1B6DF1}" type="datetimeFigureOut">
              <a:rPr lang="en-US" smtClean="0"/>
              <a:pPr/>
              <a:t>10/16/2012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6CD3E-3713-46B2-92BD-19FBAE4B22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24CF9-7FCE-4634-B8BB-BEC89C1B6DF1}" type="datetimeFigureOut">
              <a:rPr lang="en-US" smtClean="0"/>
              <a:pPr/>
              <a:t>10/16/2012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6CD3E-3713-46B2-92BD-19FBAE4B22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24CF9-7FCE-4634-B8BB-BEC89C1B6DF1}" type="datetimeFigureOut">
              <a:rPr lang="en-US" smtClean="0"/>
              <a:pPr/>
              <a:t>10/16/2012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6CD3E-3713-46B2-92BD-19FBAE4B22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24CF9-7FCE-4634-B8BB-BEC89C1B6DF1}" type="datetimeFigureOut">
              <a:rPr lang="en-US" smtClean="0"/>
              <a:pPr/>
              <a:t>10/16/2012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6CD3E-3713-46B2-92BD-19FBAE4B22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24CF9-7FCE-4634-B8BB-BEC89C1B6DF1}" type="datetimeFigureOut">
              <a:rPr lang="en-US" smtClean="0"/>
              <a:pPr/>
              <a:t>10/16/2012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6CD3E-3713-46B2-92BD-19FBAE4B22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24CF9-7FCE-4634-B8BB-BEC89C1B6DF1}" type="datetimeFigureOut">
              <a:rPr lang="en-US" smtClean="0"/>
              <a:pPr/>
              <a:t>10/16/2012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6CD3E-3713-46B2-92BD-19FBAE4B22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24CF9-7FCE-4634-B8BB-BEC89C1B6DF1}" type="datetimeFigureOut">
              <a:rPr lang="en-US" smtClean="0"/>
              <a:pPr/>
              <a:t>10/16/2012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6CD3E-3713-46B2-92BD-19FBAE4B22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24CF9-7FCE-4634-B8BB-BEC89C1B6DF1}" type="datetimeFigureOut">
              <a:rPr lang="en-US" smtClean="0"/>
              <a:pPr/>
              <a:t>10/16/2012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6CD3E-3713-46B2-92BD-19FBAE4B22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24CF9-7FCE-4634-B8BB-BEC89C1B6DF1}" type="datetimeFigureOut">
              <a:rPr lang="en-US" smtClean="0"/>
              <a:pPr/>
              <a:t>10/16/2012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6CD3E-3713-46B2-92BD-19FBAE4B22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24CF9-7FCE-4634-B8BB-BEC89C1B6DF1}" type="datetimeFigureOut">
              <a:rPr lang="en-US" smtClean="0"/>
              <a:pPr/>
              <a:t>10/16/2012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6CD3E-3713-46B2-92BD-19FBAE4B22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B24CF9-7FCE-4634-B8BB-BEC89C1B6DF1}" type="datetimeFigureOut">
              <a:rPr lang="en-US" smtClean="0"/>
              <a:pPr/>
              <a:t>10/16/2012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6CD3E-3713-46B2-92BD-19FBAE4B229B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ame 1"/>
          <p:cNvSpPr/>
          <p:nvPr/>
        </p:nvSpPr>
        <p:spPr>
          <a:xfrm>
            <a:off x="2071670" y="1428736"/>
            <a:ext cx="4500594" cy="4572032"/>
          </a:xfrm>
          <a:prstGeom prst="fram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28926" y="3000372"/>
            <a:ext cx="2786082" cy="1569660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SY" sz="4800" b="1" dirty="0" smtClean="0">
                <a:solidFill>
                  <a:srgbClr val="FFFF00"/>
                </a:solidFill>
              </a:rPr>
              <a:t>يسوع يشارك في نزهة </a:t>
            </a:r>
            <a:endParaRPr lang="en-GB" sz="4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71501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5715016"/>
            <a:ext cx="9144000" cy="1200329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rgbClr val="FFFF00"/>
                </a:solidFill>
              </a:rPr>
              <a:t>وهنا ظهرت مشكلة صعبة لقد جاعت الجموع وليس هناك ما يسد رمقها , وكلفة الطعام كثيرة... </a:t>
            </a:r>
            <a:endParaRPr lang="en-GB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2150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215082"/>
            <a:ext cx="9144000" cy="64633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SY" sz="3600" b="1" dirty="0" smtClean="0">
                <a:solidFill>
                  <a:srgbClr val="C00000"/>
                </a:solidFill>
              </a:rPr>
              <a:t>وليس مع يسوع وتلاميذه أي قرش</a:t>
            </a:r>
            <a:endParaRPr lang="en-GB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8645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786454"/>
            <a:ext cx="9144000" cy="12003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rgbClr val="002060"/>
                </a:solidFill>
              </a:rPr>
              <a:t>فطلب يسوع من تلاميذه ان يبحثوا اذا ما كان هناك شيء من الطعام مع الجموع...</a:t>
            </a:r>
            <a:endParaRPr lang="en-GB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2150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215082"/>
            <a:ext cx="9144000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/>
              <a:t>فصرخ اندراوس ” هناك طفل معه خمس خبزات وسمكتين...</a:t>
            </a:r>
            <a:endParaRPr lang="en-GB" sz="3600" b="1" dirty="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2150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215082"/>
            <a:ext cx="9144000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SY" sz="3600" b="1" dirty="0" smtClean="0"/>
              <a:t>هذا الطعام يكفي لنزهة ولشخص واحد فقط...</a:t>
            </a:r>
            <a:endParaRPr lang="en-GB" sz="3600" b="1" dirty="0"/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2150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215082"/>
            <a:ext cx="91440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chemeClr val="bg1"/>
                </a:solidFill>
              </a:rPr>
              <a:t>وليس ل 5000 فم جائع فماذا سيفعل يسوع...</a:t>
            </a:r>
            <a:endParaRPr lang="en-GB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2150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211669"/>
            <a:ext cx="9144000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SY" sz="3600" b="1" dirty="0" smtClean="0"/>
              <a:t>فطلب يسوع من تلاميذه ان يجلسوا الجموع</a:t>
            </a:r>
            <a:endParaRPr lang="en-GB" sz="3600" b="1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2150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215082"/>
            <a:ext cx="9144000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SY" sz="3600" b="1" dirty="0" smtClean="0">
                <a:solidFill>
                  <a:schemeClr val="bg1"/>
                </a:solidFill>
              </a:rPr>
              <a:t>فجلس الجميع على العشب</a:t>
            </a:r>
            <a:endParaRPr lang="en-GB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3999" cy="62150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215082"/>
            <a:ext cx="9144000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/>
              <a:t>عندها أخذ يسوع الخمس خبزات وشكر الله على هذا الخبز...</a:t>
            </a:r>
            <a:endParaRPr lang="en-GB" sz="3600" b="1" dirty="0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2150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215082"/>
            <a:ext cx="9144000" cy="70788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SY" sz="4000" b="1" dirty="0" smtClean="0">
                <a:solidFill>
                  <a:schemeClr val="bg1"/>
                </a:solidFill>
              </a:rPr>
              <a:t>وقسم الخبز على الجموع</a:t>
            </a:r>
            <a:endParaRPr lang="en-GB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 descr="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sp>
        <p:nvSpPr>
          <p:cNvPr id="11" name="Bevel 10"/>
          <p:cNvSpPr/>
          <p:nvPr/>
        </p:nvSpPr>
        <p:spPr>
          <a:xfrm>
            <a:off x="7286644" y="0"/>
            <a:ext cx="1857356" cy="6858000"/>
          </a:xfrm>
          <a:prstGeom prst="bevel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7500958" y="1214422"/>
            <a:ext cx="135732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4400" b="1" dirty="0" smtClean="0">
                <a:solidFill>
                  <a:srgbClr val="002060"/>
                </a:solidFill>
              </a:rPr>
              <a:t>يسوع يشارك في نزهة</a:t>
            </a:r>
            <a:endParaRPr lang="en-GB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2150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215082"/>
            <a:ext cx="9144000" cy="70788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SY" sz="4000" b="1" dirty="0" smtClean="0">
                <a:solidFill>
                  <a:schemeClr val="bg1"/>
                </a:solidFill>
              </a:rPr>
              <a:t>ثم أخذ السمك وشكر الله على هذه السمكات...</a:t>
            </a:r>
            <a:endParaRPr lang="en-GB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2150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215082"/>
            <a:ext cx="9144000" cy="769441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ar-SY" sz="4400" dirty="0" smtClean="0">
                <a:solidFill>
                  <a:srgbClr val="FFFF00"/>
                </a:solidFill>
              </a:rPr>
              <a:t>وأعطاها لأصدقائه ليوزعوها على الجموع</a:t>
            </a:r>
            <a:endParaRPr lang="en-GB" sz="4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2150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215082"/>
            <a:ext cx="9144000" cy="70788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SY" sz="4000" b="1" dirty="0" smtClean="0">
                <a:solidFill>
                  <a:schemeClr val="bg1"/>
                </a:solidFill>
              </a:rPr>
              <a:t>وأخذت الجموع تعطي لبعضها البعض...</a:t>
            </a:r>
            <a:endParaRPr lang="en-GB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2150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215082"/>
            <a:ext cx="9144000" cy="707886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SY" sz="4000" b="1" dirty="0" smtClean="0">
                <a:solidFill>
                  <a:srgbClr val="C00000"/>
                </a:solidFill>
              </a:rPr>
              <a:t>فيأخذ كل واحد حاجته ويعطي الى جاره...</a:t>
            </a:r>
            <a:endParaRPr lang="en-GB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2150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215082"/>
            <a:ext cx="9144000" cy="707886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SY" sz="4000" b="1" dirty="0" smtClean="0">
                <a:solidFill>
                  <a:srgbClr val="FF0000"/>
                </a:solidFill>
              </a:rPr>
              <a:t>وهذا بدوره يأخذ ما يريد من الطعام ويمرر الطعام...</a:t>
            </a:r>
            <a:endParaRPr lang="en-GB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2150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215082"/>
            <a:ext cx="9144000" cy="707886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SY" sz="4000" b="1" dirty="0" smtClean="0">
                <a:solidFill>
                  <a:srgbClr val="FFFF00"/>
                </a:solidFill>
              </a:rPr>
              <a:t>وبهذه الطريقة أكل الجميع وسدوا جوعهم...</a:t>
            </a:r>
            <a:endParaRPr lang="en-GB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50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715016"/>
            <a:ext cx="9144000" cy="1200329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/>
              <a:t>وعندما شبعت الجموع , طلب يسوع من تلاميذه أن يلموا ما بقي من الطعام...</a:t>
            </a:r>
            <a:endParaRPr lang="en-GB" sz="3600" b="1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2150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215082"/>
            <a:ext cx="9144000" cy="707886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SY" sz="4000" dirty="0" smtClean="0">
                <a:solidFill>
                  <a:srgbClr val="FFFF00"/>
                </a:solidFill>
              </a:rPr>
              <a:t>فجمعوا أثني عشر قفة ممتلئة...</a:t>
            </a:r>
            <a:endParaRPr lang="en-GB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64357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643578"/>
            <a:ext cx="9144000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rgbClr val="C00000"/>
                </a:solidFill>
              </a:rPr>
              <a:t>آه يا الله ... أنت ترى الأطفال الصغار... تراهم كما هم ... وما يعرفوا ان يقوموا به ...</a:t>
            </a:r>
            <a:endParaRPr lang="en-GB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50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715016"/>
            <a:ext cx="9144000" cy="1200329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600" dirty="0" smtClean="0">
                <a:solidFill>
                  <a:schemeClr val="bg1"/>
                </a:solidFill>
              </a:rPr>
              <a:t>أرجوك تأكد مما أنا عليه ... وما أعرف أن أعمله .. لنجعل معا الحياة أفضل  آمين</a:t>
            </a:r>
            <a:endParaRPr lang="en-GB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16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58016" y="0"/>
            <a:ext cx="2285984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rgbClr val="FFFF00"/>
                </a:solidFill>
              </a:rPr>
              <a:t>اذا ما شعرت في يوم من الأيام بأنك صغير جدا أمام جبل من الصعوبات فتذكر بأنه من الممكن لشيء بسيط جدا أن يساعدك على صنع العجائب...</a:t>
            </a:r>
            <a:endParaRPr lang="en-GB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072329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072330" y="0"/>
            <a:ext cx="2071670" cy="6858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rgbClr val="002060"/>
                </a:solidFill>
              </a:rPr>
              <a:t>في يوم أراد يسوع أن يمضي القليل من الوقت لوحده لكن الجموع تهافتت عليه من كل صوب ولم تتركه ينعم بفترة من الهدوء...</a:t>
            </a:r>
            <a:endParaRPr lang="en-GB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3999" cy="578645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786454"/>
            <a:ext cx="9144000" cy="10772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>
                <a:solidFill>
                  <a:srgbClr val="002060"/>
                </a:solidFill>
              </a:rPr>
              <a:t>فصعد مع تلاميذه احدى السفن ليقطع بحيرة الجليل عله يرتاح قليلا على الطرف المقابل...</a:t>
            </a:r>
            <a:endParaRPr lang="en-GB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50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715016"/>
            <a:ext cx="9144000" cy="1200329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/>
              <a:t>ولكنهم ما كادوا يصلون الى الطرف الآخر من البحيرة حتى ركضت الجموع لاستقبالهم...</a:t>
            </a:r>
            <a:endParaRPr lang="en-GB" sz="3600" b="1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78645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786454"/>
            <a:ext cx="9144000" cy="107721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>
                <a:solidFill>
                  <a:srgbClr val="002060"/>
                </a:solidFill>
              </a:rPr>
              <a:t>كان البعض منهم مريضا ويريد من يسوع الشفاء. آخرين كان لديهم أسئلة عن الله يريدون أن يطرخحوها على يسوع ليعطيهم اجوبة </a:t>
            </a:r>
            <a:endParaRPr lang="en-GB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7220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072206"/>
            <a:ext cx="9144000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SY" sz="4800" b="1" dirty="0" smtClean="0">
                <a:solidFill>
                  <a:schemeClr val="accent6">
                    <a:lumMod val="50000"/>
                  </a:schemeClr>
                </a:solidFill>
              </a:rPr>
              <a:t>فلم يردهم يسوع خائبين</a:t>
            </a:r>
            <a:endParaRPr lang="en-GB" sz="4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2865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286520"/>
            <a:ext cx="9144000" cy="646331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rgbClr val="FFFF00"/>
                </a:solidFill>
              </a:rPr>
              <a:t>بل دعاهم للبقاء معه طوال النهار حتى بدأت الشمس بالمغيب</a:t>
            </a:r>
            <a:endParaRPr lang="en-GB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318</Words>
  <Application>Microsoft Office PowerPoint</Application>
  <PresentationFormat>On-screen Show (4:3)</PresentationFormat>
  <Paragraphs>30</Paragraphs>
  <Slides>29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Computer</dc:creator>
  <cp:lastModifiedBy>Computer</cp:lastModifiedBy>
  <cp:revision>3</cp:revision>
  <dcterms:created xsi:type="dcterms:W3CDTF">2012-10-06T04:58:21Z</dcterms:created>
  <dcterms:modified xsi:type="dcterms:W3CDTF">2012-10-17T05:35:58Z</dcterms:modified>
</cp:coreProperties>
</file>