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56" autoAdjust="0"/>
    <p:restoredTop sz="94675" autoAdjust="0"/>
  </p:normalViewPr>
  <p:slideViewPr>
    <p:cSldViewPr>
      <p:cViewPr>
        <p:scale>
          <a:sx n="60" d="100"/>
          <a:sy n="60" d="100"/>
        </p:scale>
        <p:origin x="-78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7F815-72A5-44BC-A4D7-25E997442559}" type="datetimeFigureOut">
              <a:rPr lang="ar-SY" smtClean="0"/>
              <a:pPr/>
              <a:t>06/12/1433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C01E4-05E0-4C17-919A-0C2AFAC9DE3F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plosion 2 2"/>
          <p:cNvSpPr/>
          <p:nvPr/>
        </p:nvSpPr>
        <p:spPr>
          <a:xfrm>
            <a:off x="1071538" y="714356"/>
            <a:ext cx="6929486" cy="5000660"/>
          </a:xfrm>
          <a:prstGeom prst="irregularSeal2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4800" b="1" dirty="0" smtClean="0">
                <a:solidFill>
                  <a:srgbClr val="FFFF00"/>
                </a:solidFill>
              </a:rPr>
              <a:t>تهدئة العاصفة</a:t>
            </a:r>
            <a:endParaRPr lang="en-GB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429388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29388" y="0"/>
            <a:ext cx="2714613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rgbClr val="FFFF00"/>
                </a:solidFill>
              </a:rPr>
              <a:t>في يوم على شاطىء بحيرة طبرية بقي يسوع يعلم ويبشر الجموع باقتراب الملكوت وانّه علينا الثقة بالّله، حتى جاء الليل فأراد يسوع وتلاميذه أن يعبروا الى الشط الأخر للبحيرة ... </a:t>
            </a:r>
            <a:endParaRPr lang="ar-SY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0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429520" cy="6858000"/>
          </a:xfrm>
        </p:spPr>
      </p:pic>
      <p:sp>
        <p:nvSpPr>
          <p:cNvPr id="5" name="TextBox 4"/>
          <p:cNvSpPr txBox="1"/>
          <p:nvPr/>
        </p:nvSpPr>
        <p:spPr>
          <a:xfrm>
            <a:off x="7429520" y="0"/>
            <a:ext cx="1714480" cy="6858000"/>
          </a:xfrm>
          <a:prstGeom prst="rect">
            <a:avLst/>
          </a:prstGeom>
          <a:solidFill>
            <a:srgbClr val="0070C0"/>
          </a:solidFill>
        </p:spPr>
        <p:txBody>
          <a:bodyPr wrap="square" rtlCol="1">
            <a:spAutoFit/>
          </a:bodyPr>
          <a:lstStyle/>
          <a:p>
            <a:r>
              <a:rPr lang="ar-SY" sz="3600" b="1" dirty="0" smtClean="0">
                <a:solidFill>
                  <a:schemeClr val="bg1"/>
                </a:solidFill>
              </a:rPr>
              <a:t>فجأة بدأت عاصفة هوجاء وأصبحت الأمواج قوية وعالية فامتلأ القارب بالماء ...</a:t>
            </a:r>
            <a:endParaRPr lang="en-US" sz="3600" b="1" dirty="0" smtClean="0">
              <a:solidFill>
                <a:schemeClr val="bg1"/>
              </a:solidFill>
            </a:endParaRPr>
          </a:p>
          <a:p>
            <a:endParaRPr lang="en-US" sz="3600" b="1" dirty="0" smtClean="0">
              <a:solidFill>
                <a:schemeClr val="bg1"/>
              </a:solidFill>
            </a:endParaRPr>
          </a:p>
          <a:p>
            <a:endParaRPr lang="ar-SY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86578" y="0"/>
            <a:ext cx="2357422" cy="68580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ar-SY" sz="3600" b="1" dirty="0" smtClean="0">
                <a:solidFill>
                  <a:srgbClr val="FFFF00"/>
                </a:solidFill>
              </a:rPr>
              <a:t>بينما كان يسوع مستلق نائم في آخر القارب بهدوء، فأيقظه تلاميذه خائفين مرتعبين ” يا معلم نحن نغرق فاستيقظ ” </a:t>
            </a:r>
            <a:endParaRPr lang="ar-SY" sz="3600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scan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6786578" cy="685800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0826" y="0"/>
            <a:ext cx="2643174" cy="68580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ar-SY" sz="3200" b="1" dirty="0" smtClean="0">
                <a:solidFill>
                  <a:schemeClr val="bg1"/>
                </a:solidFill>
              </a:rPr>
              <a:t>استيقظ يسوع وأمر الريح والعاصفة بالسكون، فعاد كل شيء للهدوء وبسرعة. لقد هدأ يسوع العاصفة التي كانت تضرب القارب وتدحرجه ذات اليمين وذات الشمال كطفل غاضب ...</a:t>
            </a:r>
            <a:endParaRPr lang="ar-SY" sz="3200" b="1" dirty="0">
              <a:solidFill>
                <a:schemeClr val="bg1"/>
              </a:solidFill>
            </a:endParaRPr>
          </a:p>
        </p:txBody>
      </p:sp>
      <p:pic>
        <p:nvPicPr>
          <p:cNvPr id="6" name="Content Placeholder 5" descr="scan0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500826" cy="6858000"/>
          </a:xfr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6" y="0"/>
            <a:ext cx="2285984" cy="68580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ar-SY" sz="3600" b="1" dirty="0" smtClean="0">
                <a:solidFill>
                  <a:srgbClr val="FFFF00"/>
                </a:solidFill>
              </a:rPr>
              <a:t>لقد هدأ يسوع من ورع التلاميذ وخوفهم كما هدأ العاصفة، وقال لهم : ” لماذا خفتم، ألا تثقون بي، ألا تثقون باللّه ؟، وأنتم ماذا يقول لكم اللّه ؟.</a:t>
            </a:r>
            <a:endParaRPr lang="ar-SY" sz="3600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scan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16" cy="6858000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127</Words>
  <Application>Microsoft Office PowerPoint</Application>
  <PresentationFormat>On-screen Show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بينما كان يسوع مستلق نائم في آخر القارب بهدوء، فأيقظه تلاميذه خائفين مرتعبين ” يا معلم نحن نغرق فاستيقظ ” </vt:lpstr>
      <vt:lpstr>استيقظ يسوع وأمر الريح والعاصفة بالسكون، فعاد كل شيء للهدوء وبسرعة. لقد هدأ يسوع العاصفة التي كانت تضرب القارب وتدحرجه ذات اليمين وذات الشمال كطفل غاضب ...</vt:lpstr>
      <vt:lpstr>لقد هدأ يسوع من ورع التلاميذ وخوفهم كما هدأ العاصفة، وقال لهم : ” لماذا خفتم، ألا تثقون بي، ألا تثقون باللّه ؟، وأنتم ماذا يقول لكم اللّه ؟.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24</cp:revision>
  <dcterms:created xsi:type="dcterms:W3CDTF">2011-04-06T01:28:57Z</dcterms:created>
  <dcterms:modified xsi:type="dcterms:W3CDTF">2012-10-22T06:31:13Z</dcterms:modified>
</cp:coreProperties>
</file>