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1"/>
  </p:notesMasterIdLst>
  <p:sldIdLst>
    <p:sldId id="292" r:id="rId2"/>
    <p:sldId id="29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93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6" r:id="rId24"/>
    <p:sldId id="282" r:id="rId25"/>
    <p:sldId id="283" r:id="rId26"/>
    <p:sldId id="275" r:id="rId27"/>
    <p:sldId id="277" r:id="rId28"/>
    <p:sldId id="278" r:id="rId29"/>
    <p:sldId id="279" r:id="rId30"/>
    <p:sldId id="280" r:id="rId31"/>
    <p:sldId id="281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0" d="100"/>
          <a:sy n="60" d="100"/>
        </p:scale>
        <p:origin x="-786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C1CB6-D276-4E69-99C4-6C3FD5683051}" type="datetimeFigureOut">
              <a:rPr lang="en-US" smtClean="0"/>
              <a:pPr/>
              <a:t>10/31/2012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AD687-0998-4D7E-980D-CB111474C53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AD687-0998-4D7E-980D-CB111474C53A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99402-711B-4B7E-8B82-D99DEC727EFE}" type="datetimeFigureOut">
              <a:rPr lang="ar-SY" smtClean="0"/>
              <a:pPr/>
              <a:t>16/12/1433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22C68-8CEC-4E12-BAFB-BB455B7AD7D6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isplay 3"/>
          <p:cNvSpPr/>
          <p:nvPr/>
        </p:nvSpPr>
        <p:spPr>
          <a:xfrm>
            <a:off x="1214414" y="2071678"/>
            <a:ext cx="6971070" cy="3143272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FF00"/>
                </a:solidFill>
              </a:rPr>
              <a:t>يسوع يحيي الأموات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056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05600" y="0"/>
            <a:ext cx="2438400" cy="685800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ar-SY" sz="4800" b="1" dirty="0" smtClean="0">
                <a:solidFill>
                  <a:srgbClr val="002060"/>
                </a:solidFill>
              </a:rPr>
              <a:t>فأخذ بيد الصبية وقال لها :“ طليتا قوم أي يا صبية أقول لك : قومي</a:t>
            </a:r>
            <a:endParaRPr lang="en-US" sz="4800" b="1" dirty="0" smtClean="0">
              <a:solidFill>
                <a:srgbClr val="002060"/>
              </a:solidFill>
            </a:endParaRPr>
          </a:p>
          <a:p>
            <a:endParaRPr lang="en-US" sz="4800" b="1" dirty="0" smtClean="0">
              <a:solidFill>
                <a:srgbClr val="002060"/>
              </a:solidFill>
            </a:endParaRPr>
          </a:p>
          <a:p>
            <a:endParaRPr lang="en-GB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294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29400" y="0"/>
            <a:ext cx="25146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5400" dirty="0" smtClean="0">
                <a:solidFill>
                  <a:schemeClr val="bg1"/>
                </a:solidFill>
              </a:rPr>
              <a:t>فقامت الصبية لوقتها</a:t>
            </a:r>
            <a:r>
              <a:rPr lang="en-US" sz="5400" dirty="0" smtClean="0">
                <a:solidFill>
                  <a:schemeClr val="bg1"/>
                </a:solidFill>
              </a:rPr>
              <a:t> </a:t>
            </a:r>
            <a:r>
              <a:rPr lang="ar-SY" sz="5400" dirty="0" smtClean="0">
                <a:solidFill>
                  <a:schemeClr val="bg1"/>
                </a:solidFill>
              </a:rPr>
              <a:t>وأخذت تمشي وكانت ابنة اثنتي عشرة سنة </a:t>
            </a:r>
            <a:endParaRPr lang="en-GB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5" y="0"/>
            <a:ext cx="685398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86578" y="0"/>
            <a:ext cx="2357422" cy="686341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chemeClr val="bg1"/>
                </a:solidFill>
              </a:rPr>
              <a:t>فدهشوا أشد الأندهاش فأوصاهم يسوع مشددا عليهم ألا يعلم أحد بذلك وأمرهم أن يطعموها 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ecision 1"/>
          <p:cNvSpPr/>
          <p:nvPr/>
        </p:nvSpPr>
        <p:spPr>
          <a:xfrm>
            <a:off x="0" y="1928802"/>
            <a:ext cx="9144000" cy="3357586"/>
          </a:xfrm>
          <a:prstGeom prst="flowChartDecisi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4800" b="1" dirty="0" smtClean="0">
                <a:solidFill>
                  <a:srgbClr val="C00000"/>
                </a:solidFill>
              </a:rPr>
              <a:t>احياء أبن أرملة نائين</a:t>
            </a:r>
            <a:endParaRPr lang="en-GB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04" y="0"/>
            <a:ext cx="9145104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6215082"/>
            <a:ext cx="9144000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ar-SY" sz="3600" b="1" dirty="0" smtClean="0"/>
              <a:t>ذهب يسوع الى مدينة يقال لها نائين وتلاميذه يسيرون معه</a:t>
            </a:r>
            <a:endParaRPr lang="en-GB" sz="4800" b="1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0866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86600" y="0"/>
            <a:ext cx="2057400" cy="686341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ar-SY" sz="4000" dirty="0" smtClean="0">
                <a:solidFill>
                  <a:srgbClr val="FFFF00"/>
                </a:solidFill>
              </a:rPr>
              <a:t>فلما اقترب من باب المدينة اذا ميت محمول وهوابن وحيد لأمه وهي أرملة</a:t>
            </a:r>
          </a:p>
          <a:p>
            <a:endParaRPr lang="ar-SY" sz="4000" dirty="0" smtClean="0">
              <a:solidFill>
                <a:srgbClr val="FFFF00"/>
              </a:solidFill>
            </a:endParaRPr>
          </a:p>
          <a:p>
            <a:endParaRPr lang="ar-SY" sz="4000" dirty="0" smtClean="0">
              <a:solidFill>
                <a:srgbClr val="FFFF00"/>
              </a:solidFill>
            </a:endParaRPr>
          </a:p>
          <a:p>
            <a:r>
              <a:rPr lang="ar-SY" sz="4000" dirty="0" smtClean="0">
                <a:solidFill>
                  <a:srgbClr val="FFFF00"/>
                </a:solidFill>
              </a:rPr>
              <a:t> </a:t>
            </a:r>
            <a:endParaRPr lang="en-GB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239000" cy="68579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62800" y="0"/>
            <a:ext cx="1981200" cy="686341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ar-SY" sz="4400" b="1" dirty="0" smtClean="0">
                <a:solidFill>
                  <a:srgbClr val="FFFF00"/>
                </a:solidFill>
              </a:rPr>
              <a:t>فلما رآها أخذته الشفقة عليها فقال لها:“ لا تبكي</a:t>
            </a:r>
          </a:p>
          <a:p>
            <a:endParaRPr lang="ar-SY" sz="4400" b="1" dirty="0" smtClean="0">
              <a:solidFill>
                <a:srgbClr val="FFFF00"/>
              </a:solidFill>
            </a:endParaRPr>
          </a:p>
          <a:p>
            <a:endParaRPr lang="ar-SY" sz="4400" b="1" dirty="0" smtClean="0">
              <a:solidFill>
                <a:srgbClr val="FFFF00"/>
              </a:solidFill>
            </a:endParaRPr>
          </a:p>
          <a:p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0" y="0"/>
            <a:ext cx="2286000" cy="686341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ar-SY" sz="4400" dirty="0" smtClean="0">
                <a:solidFill>
                  <a:schemeClr val="bg1"/>
                </a:solidFill>
              </a:rPr>
              <a:t>ثم دنا من السرير فلمسه فوقف حاملوه فقال :“ يا فتى أقول لك : ”قم“</a:t>
            </a:r>
          </a:p>
          <a:p>
            <a:endParaRPr lang="ar-SY" sz="4400" dirty="0" smtClean="0">
              <a:solidFill>
                <a:schemeClr val="bg1"/>
              </a:solidFill>
            </a:endParaRPr>
          </a:p>
          <a:p>
            <a:endParaRPr lang="en-GB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07220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72206"/>
            <a:ext cx="9144000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ar-SY" sz="4800" b="1" dirty="0" smtClean="0">
                <a:solidFill>
                  <a:schemeClr val="bg1"/>
                </a:solidFill>
              </a:rPr>
              <a:t>فجلس الميت واخذ يتكلم فسلمه الى أمه .</a:t>
            </a:r>
            <a:endParaRPr lang="en-GB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xplosion 1 1"/>
          <p:cNvSpPr/>
          <p:nvPr/>
        </p:nvSpPr>
        <p:spPr>
          <a:xfrm>
            <a:off x="4572000" y="0"/>
            <a:ext cx="4572000" cy="4357694"/>
          </a:xfrm>
          <a:prstGeom prst="irregularSeal1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3600" b="1" dirty="0" smtClean="0">
                <a:solidFill>
                  <a:schemeClr val="bg1"/>
                </a:solidFill>
              </a:rPr>
              <a:t>احياء ابنة يائيروس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 rot="19400876">
            <a:off x="-54525" y="1100633"/>
            <a:ext cx="4786328" cy="33175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4000" b="1" dirty="0" smtClean="0">
                <a:solidFill>
                  <a:srgbClr val="C00000"/>
                </a:solidFill>
              </a:rPr>
              <a:t>احياء ابن أرملة نائين</a:t>
            </a:r>
            <a:endParaRPr lang="en-GB" sz="4000" b="1" dirty="0">
              <a:solidFill>
                <a:srgbClr val="C00000"/>
              </a:solidFill>
            </a:endParaRPr>
          </a:p>
        </p:txBody>
      </p:sp>
      <p:sp>
        <p:nvSpPr>
          <p:cNvPr id="5" name="Double Wave 4"/>
          <p:cNvSpPr/>
          <p:nvPr/>
        </p:nvSpPr>
        <p:spPr>
          <a:xfrm rot="20700307">
            <a:off x="3218626" y="4312168"/>
            <a:ext cx="4344872" cy="2120478"/>
          </a:xfrm>
          <a:prstGeom prst="double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7200" b="1" dirty="0" smtClean="0">
                <a:solidFill>
                  <a:srgbClr val="FF0000"/>
                </a:solidFill>
              </a:rPr>
              <a:t>احياء لعازر</a:t>
            </a:r>
            <a:endParaRPr lang="en-GB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57226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2264" y="0"/>
            <a:ext cx="2571736" cy="685800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/>
              <a:t>فاستولى الخوف عليهم جميعا فمجدوا الله قائلين “ قام فينا نبي عظيم وافتقد الله شعبه وانتشر هذا الحديث عنه في اليهودية كلها وفي جميع النواحي المجاورة</a:t>
            </a:r>
            <a:endParaRPr lang="en-GB" sz="3600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0" y="5943600"/>
            <a:ext cx="5638800" cy="1015663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6000" dirty="0" smtClean="0">
                <a:solidFill>
                  <a:srgbClr val="FFFF00"/>
                </a:solidFill>
              </a:rPr>
              <a:t>احياء لعازر</a:t>
            </a:r>
            <a:endParaRPr lang="en-GB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721520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15206" y="0"/>
            <a:ext cx="1928794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كان رجل مريض وهو لعازر من بيت عنيا أخو مريم ومرتا ومريم هي التي دهنت الرب بالطيب ومسحت قدميه 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413" y="0"/>
            <a:ext cx="9166413" cy="5643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429264"/>
            <a:ext cx="9144000" cy="14465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rgbClr val="FF0000"/>
                </a:solidFill>
              </a:rPr>
              <a:t>فأرسلت أختاه تقولان ليسوع :“ يا رب ان الذي تحبه مريض“ </a:t>
            </a:r>
            <a:endParaRPr lang="en-GB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21507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72200" y="0"/>
            <a:ext cx="29718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5400" b="1" dirty="0" smtClean="0">
                <a:solidFill>
                  <a:schemeClr val="bg1"/>
                </a:solidFill>
              </a:rPr>
              <a:t>فلما سمع سوع قال :“ لا يؤول هذا المرض الى الموت بل الى مجد الله ليمجد به أبن الله ”.</a:t>
            </a:r>
            <a:endParaRPr lang="en-GB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72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72140"/>
            <a:ext cx="9144000" cy="132343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C00000"/>
                </a:solidFill>
              </a:rPr>
              <a:t>فلما وصل يسوع الى بيت عنيا رأى أن لعازر في القبر منذ اربعة أيام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746" y="0"/>
            <a:ext cx="673788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5140" y="0"/>
            <a:ext cx="2428860" cy="685800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قالت مرتا ليسوع : ” يا رب لو كنت ههنا لما مات أخي فقال لها يسوع :“ سيقوم أخوك ” قالت له مرتا :“ أعلم انه سيقوم في القيامة في اليوم الأخير“.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412" y="0"/>
            <a:ext cx="688042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16" y="0"/>
            <a:ext cx="2285984" cy="68634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/>
              <a:t>فقال لها يسوع :“ انا القيامة والحياة من آمن بي وان مات فسيحيا وكل من يحيا ويؤمن بي لن يموت للأبد أتؤمنين بهذا“ ؟</a:t>
            </a:r>
            <a:endParaRPr lang="en-GB" sz="4000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1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86578" y="0"/>
            <a:ext cx="2357422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5400" b="1" dirty="0" smtClean="0">
                <a:solidFill>
                  <a:srgbClr val="FF0000"/>
                </a:solidFill>
              </a:rPr>
              <a:t>قالت له مرتا :“ نعم يا رب اني أؤمن بأنك المسيح ابن الله ”ذلك</a:t>
            </a:r>
            <a:endParaRPr lang="en-GB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15165"/>
          </a:xfrm>
          <a:prstGeom prst="rect">
            <a:avLst/>
          </a:prstGeom>
        </p:spPr>
      </p:pic>
      <p:sp>
        <p:nvSpPr>
          <p:cNvPr id="5" name="Flowchart: Punched Tape 4"/>
          <p:cNvSpPr/>
          <p:nvPr/>
        </p:nvSpPr>
        <p:spPr>
          <a:xfrm>
            <a:off x="0" y="5500702"/>
            <a:ext cx="7643834" cy="1643074"/>
          </a:xfrm>
          <a:prstGeom prst="flowChartPunchedTap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4400" b="1" dirty="0" smtClean="0">
                <a:solidFill>
                  <a:srgbClr val="002060"/>
                </a:solidFill>
              </a:rPr>
              <a:t>احياء ابنة يائيروس</a:t>
            </a:r>
            <a:endParaRPr lang="en-GB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768" y="0"/>
            <a:ext cx="2000232" cy="686341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4000" dirty="0" smtClean="0">
                <a:solidFill>
                  <a:srgbClr val="FFFF00"/>
                </a:solidFill>
              </a:rPr>
              <a:t>قالت هذا !</a:t>
            </a:r>
          </a:p>
          <a:p>
            <a:r>
              <a:rPr lang="ar-SY" sz="4000" dirty="0" smtClean="0">
                <a:solidFill>
                  <a:srgbClr val="FFFF00"/>
                </a:solidFill>
              </a:rPr>
              <a:t>ثم ذهبت الى أختها مريم تدعوها فأسرت اليها :“ المعلم ههنا وهو يدعوك“</a:t>
            </a:r>
          </a:p>
          <a:p>
            <a:endParaRPr lang="en-GB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412" y="0"/>
            <a:ext cx="652323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00826" y="0"/>
            <a:ext cx="2643174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rgbClr val="C00000"/>
                </a:solidFill>
              </a:rPr>
              <a:t>وما ان سمعت مريم ذلك حتى قامت على عجل وذهبت اليه فما ان وصلت مريم الى حيث مان يسوع ورأته حتى ارتمت على قدميه وقالت له :“ يا رب لو كنت ههنا لما مات أخي .</a:t>
            </a:r>
            <a:endParaRPr lang="en-GB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647" y="0"/>
            <a:ext cx="905435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3600" y="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4400" dirty="0" smtClean="0"/>
              <a:t>.</a:t>
            </a:r>
            <a:endParaRPr lang="en-GB" sz="44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7143767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43768" y="0"/>
            <a:ext cx="2000232" cy="685800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فلما رآها يسوع تبكي ويبكي معها اليهود الذين رافقوها جاش صدره واضطربت نفسه وقال :“ أين وضعتموه ؟ فدمعت عينا يسوع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143644"/>
            <a:ext cx="9144000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ar-SY" sz="4400" b="1" dirty="0" smtClean="0">
                <a:solidFill>
                  <a:srgbClr val="FFFF00"/>
                </a:solidFill>
              </a:rPr>
              <a:t>ثم ذهب يسوع الى القبر فقال  :“ ارفعوا الحجر“</a:t>
            </a:r>
            <a:endParaRPr lang="en-GB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28651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86512" y="0"/>
            <a:ext cx="2857488" cy="68580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ar-SY" sz="3600" b="1" dirty="0" smtClean="0">
                <a:solidFill>
                  <a:srgbClr val="002060"/>
                </a:solidFill>
              </a:rPr>
              <a:t>فرفعوا الحجر ورفع يسوع عينيه وقال :</a:t>
            </a:r>
          </a:p>
          <a:p>
            <a:r>
              <a:rPr lang="ar-SY" sz="3600" b="1" dirty="0" smtClean="0">
                <a:solidFill>
                  <a:srgbClr val="002060"/>
                </a:solidFill>
              </a:rPr>
              <a:t>“ شكرا لك يا أبت على أنك استجبت لي وقد علمت أنك تستجيب لي دائما أبدا ولكني قلت هذا من أجل الجمع المحيط بي لكي يؤمنوا أنك أنت أرسلتني ”.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143644"/>
            <a:ext cx="9144000" cy="76944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ar-SY" sz="4000" dirty="0" smtClean="0">
                <a:solidFill>
                  <a:srgbClr val="FFFF00"/>
                </a:solidFill>
              </a:rPr>
              <a:t>قال هذا ثم صاح بأعلى صوته :“ هلم عازر فاخرج </a:t>
            </a:r>
            <a:r>
              <a:rPr lang="ar-SY" sz="4400" dirty="0" smtClean="0">
                <a:solidFill>
                  <a:srgbClr val="FFFF00"/>
                </a:solidFill>
              </a:rPr>
              <a:t>”</a:t>
            </a:r>
            <a:endParaRPr lang="en-GB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55721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572140"/>
            <a:ext cx="9144000" cy="132343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ar-SY" sz="4000" b="1" dirty="0" smtClean="0">
                <a:solidFill>
                  <a:srgbClr val="C00000"/>
                </a:solidFill>
              </a:rPr>
              <a:t>فخرج الميت فقال يسوع للحاضرين :“ حلوه ودعوه يذهب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5007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00702"/>
            <a:ext cx="9144000" cy="138499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FFFF00"/>
                </a:solidFill>
              </a:rPr>
              <a:t>فآمن به كثير من اليهود الذين جاؤوا الى مريم ورأوا ما صنع </a:t>
            </a:r>
            <a:r>
              <a:rPr lang="ar-SY" sz="4400" dirty="0" smtClean="0"/>
              <a:t>.</a:t>
            </a:r>
            <a:endParaRPr lang="en-GB" sz="4400" dirty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5572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72140"/>
            <a:ext cx="9144000" cy="1323439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ar-SY" sz="4000" b="1" dirty="0" smtClean="0">
                <a:solidFill>
                  <a:srgbClr val="FFFF00"/>
                </a:solidFill>
              </a:rPr>
              <a:t>ازدحم على يسوع جمع كثير فجاء أحد رؤساء المجمع اسمه يائيروس</a:t>
            </a:r>
            <a:endParaRPr lang="en-GB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00089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00892" y="0"/>
            <a:ext cx="2143108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فلما رأى يسوع ارتمى على قدميه وسأله ملحا قال:“ ابنتي الصغيرة مشرفة على الموت فتعال وضع يديك عليها لتبرأ وتحيا</a:t>
            </a:r>
          </a:p>
          <a:p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48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6944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400" b="1" dirty="0" smtClean="0"/>
              <a:t>فذهب يسوع معه وتبعه جمع كثير يزحمه</a:t>
            </a:r>
            <a:endParaRPr lang="en-GB" sz="4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69341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34200" y="0"/>
            <a:ext cx="22098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ولكن وصل اناس من عند يائيروس يقولون :“ ماتت ابنتك فلم تزعج المعلم ؟ فلم يبال يسوع بهذا الكلام بل قال ليائيروس ” لا تخف آمن فحسب“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77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77000" y="0"/>
            <a:ext cx="2667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ar-SY" sz="4800" b="1" dirty="0" smtClean="0">
                <a:solidFill>
                  <a:srgbClr val="C00000"/>
                </a:solidFill>
              </a:rPr>
              <a:t>لما وصلوا الى الدار دخل يسوع وقال لهم :“ لماذا تبكون ؟ لم تمت هي نائمة ” فضحكوا منه</a:t>
            </a:r>
          </a:p>
          <a:p>
            <a:r>
              <a:rPr lang="ar-SY" sz="4800" b="1" dirty="0" smtClean="0">
                <a:solidFill>
                  <a:srgbClr val="C00000"/>
                </a:solidFill>
              </a:rPr>
              <a:t> </a:t>
            </a:r>
            <a:endParaRPr lang="en-GB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69341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34200" y="0"/>
            <a:ext cx="2209800" cy="686341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ar-SY" sz="4400" b="1" dirty="0" smtClean="0">
                <a:solidFill>
                  <a:srgbClr val="C00000"/>
                </a:solidFill>
              </a:rPr>
              <a:t>أما يسوع أخرجهم جميعا وسار بأبي الصبية مأمها ودخل الى حيث كانت الصبية.</a:t>
            </a:r>
          </a:p>
          <a:p>
            <a:endParaRPr lang="en-GB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541</Words>
  <Application>Microsoft Office PowerPoint</Application>
  <PresentationFormat>On-screen Show (4:3)</PresentationFormat>
  <Paragraphs>46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18</cp:revision>
  <dcterms:created xsi:type="dcterms:W3CDTF">2012-03-08T03:04:53Z</dcterms:created>
  <dcterms:modified xsi:type="dcterms:W3CDTF">2012-10-31T19:40:51Z</dcterms:modified>
</cp:coreProperties>
</file>