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F082ECB-5ACD-4DB1-8DB4-BF234B3D3E62}" type="datetimeFigureOut">
              <a:rPr lang="en-US" smtClean="0"/>
              <a:t>5/22/2018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082ECB-5ACD-4DB1-8DB4-BF234B3D3E62}" type="datetimeFigureOut">
              <a:rPr lang="en-US" smtClean="0"/>
              <a:t>5/22/2018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082ECB-5ACD-4DB1-8DB4-BF234B3D3E62}" type="datetimeFigureOut">
              <a:rPr lang="en-US" smtClean="0"/>
              <a:t>5/22/2018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082ECB-5ACD-4DB1-8DB4-BF234B3D3E62}" type="datetimeFigureOut">
              <a:rPr lang="en-US" smtClean="0"/>
              <a:t>5/22/2018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082ECB-5ACD-4DB1-8DB4-BF234B3D3E62}" type="datetimeFigureOut">
              <a:rPr lang="en-US" smtClean="0"/>
              <a:t>5/22/2018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F082ECB-5ACD-4DB1-8DB4-BF234B3D3E62}" type="datetimeFigureOut">
              <a:rPr lang="en-US" smtClean="0"/>
              <a:t>5/22/2018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F082ECB-5ACD-4DB1-8DB4-BF234B3D3E62}" type="datetimeFigureOut">
              <a:rPr lang="en-US" smtClean="0"/>
              <a:t>5/22/2018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F082ECB-5ACD-4DB1-8DB4-BF234B3D3E62}" type="datetimeFigureOut">
              <a:rPr lang="en-US" smtClean="0"/>
              <a:t>5/22/2018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082ECB-5ACD-4DB1-8DB4-BF234B3D3E62}" type="datetimeFigureOut">
              <a:rPr lang="en-US" smtClean="0"/>
              <a:t>5/22/2018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82ECB-5ACD-4DB1-8DB4-BF234B3D3E62}" type="datetimeFigureOut">
              <a:rPr lang="en-US" smtClean="0"/>
              <a:t>5/22/2018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82ECB-5ACD-4DB1-8DB4-BF234B3D3E62}" type="datetimeFigureOut">
              <a:rPr lang="en-US" smtClean="0"/>
              <a:t>5/22/2018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082ECB-5ACD-4DB1-8DB4-BF234B3D3E62}" type="datetimeFigureOut">
              <a:rPr lang="en-US" smtClean="0"/>
              <a:t>5/22/2018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1C31E4-4BA9-4275-B88D-57DB1A5D7A40}"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evel 2"/>
          <p:cNvSpPr/>
          <p:nvPr/>
        </p:nvSpPr>
        <p:spPr>
          <a:xfrm>
            <a:off x="1857356" y="857232"/>
            <a:ext cx="5214974" cy="5072098"/>
          </a:xfrm>
          <a:prstGeom prst="beve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b="1" dirty="0" smtClean="0"/>
              <a:t>الزارع</a:t>
            </a:r>
            <a:endParaRPr lang="en-GB" sz="9600" b="1" dirty="0"/>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45.jpg"/>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0" y="0"/>
            <a:ext cx="9144000" cy="6858000"/>
          </a:xfrm>
          <a:prstGeom prst="rect">
            <a:avLst/>
          </a:prstGeom>
        </p:spPr>
      </p:pic>
      <p:sp>
        <p:nvSpPr>
          <p:cNvPr id="5" name="TextBox 4"/>
          <p:cNvSpPr txBox="1"/>
          <p:nvPr/>
        </p:nvSpPr>
        <p:spPr>
          <a:xfrm>
            <a:off x="0" y="285728"/>
            <a:ext cx="5857884" cy="707886"/>
          </a:xfrm>
          <a:prstGeom prst="rect">
            <a:avLst/>
          </a:prstGeom>
          <a:noFill/>
        </p:spPr>
        <p:txBody>
          <a:bodyPr wrap="square" rtlCol="0">
            <a:spAutoFit/>
          </a:bodyPr>
          <a:lstStyle/>
          <a:p>
            <a:pPr algn="r" rtl="1"/>
            <a:r>
              <a:rPr lang="ar-SY" sz="4000" b="1" dirty="0" smtClean="0"/>
              <a:t>في يوم خرج الزارع ليزرع حقله</a:t>
            </a:r>
            <a:endParaRPr lang="en-GB" sz="4000" b="1" dirty="0"/>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6.jpg"/>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0" y="0"/>
            <a:ext cx="9144000" cy="5143511"/>
          </a:xfrm>
          <a:prstGeom prst="rect">
            <a:avLst/>
          </a:prstGeom>
        </p:spPr>
      </p:pic>
      <p:sp>
        <p:nvSpPr>
          <p:cNvPr id="4" name="TextBox 3"/>
          <p:cNvSpPr txBox="1"/>
          <p:nvPr/>
        </p:nvSpPr>
        <p:spPr>
          <a:xfrm>
            <a:off x="0" y="5143512"/>
            <a:ext cx="9144000" cy="1754326"/>
          </a:xfrm>
          <a:prstGeom prst="rect">
            <a:avLst/>
          </a:prstGeom>
          <a:solidFill>
            <a:schemeClr val="accent2">
              <a:lumMod val="75000"/>
            </a:schemeClr>
          </a:solidFill>
        </p:spPr>
        <p:txBody>
          <a:bodyPr wrap="square" rtlCol="0">
            <a:spAutoFit/>
          </a:bodyPr>
          <a:lstStyle/>
          <a:p>
            <a:pPr algn="r" rtl="1"/>
            <a:r>
              <a:rPr lang="ar-SY" sz="3600" b="1" dirty="0" smtClean="0">
                <a:solidFill>
                  <a:schemeClr val="bg1"/>
                </a:solidFill>
              </a:rPr>
              <a:t>وعندما أخذ برمي بذاره سقط جزء من البذر على الطريق المعبد , وكانت الأرض قاسية جدا فلم ينبت البذر وجاءت الطيور وأكلت البذر</a:t>
            </a:r>
            <a:endParaRPr lang="en-GB" sz="36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47.jpg"/>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0" y="0"/>
            <a:ext cx="6215074" cy="6858000"/>
          </a:xfrm>
          <a:prstGeom prst="rect">
            <a:avLst/>
          </a:prstGeom>
        </p:spPr>
      </p:pic>
      <p:sp>
        <p:nvSpPr>
          <p:cNvPr id="5" name="TextBox 4"/>
          <p:cNvSpPr txBox="1"/>
          <p:nvPr/>
        </p:nvSpPr>
        <p:spPr>
          <a:xfrm>
            <a:off x="6215074" y="0"/>
            <a:ext cx="2928926" cy="6858000"/>
          </a:xfrm>
          <a:prstGeom prst="rect">
            <a:avLst/>
          </a:prstGeom>
          <a:solidFill>
            <a:schemeClr val="accent2">
              <a:lumMod val="75000"/>
            </a:schemeClr>
          </a:solidFill>
        </p:spPr>
        <p:txBody>
          <a:bodyPr wrap="square" rtlCol="0">
            <a:spAutoFit/>
          </a:bodyPr>
          <a:lstStyle/>
          <a:p>
            <a:pPr algn="r" rtl="1"/>
            <a:r>
              <a:rPr lang="ar-SY" sz="3600" b="1" dirty="0" smtClean="0">
                <a:solidFill>
                  <a:schemeClr val="bg1"/>
                </a:solidFill>
              </a:rPr>
              <a:t>جزء آخر من البذر سقط في أرض ممتلئة بالصخور والحجارة وبدأت البذور بالنمو لكن لم يكن باستطاعتها أن تتغلغل في الأرض وتتعمق فيها فلم تستمر النبتة في النمو بل يبست وماتت</a:t>
            </a:r>
          </a:p>
          <a:p>
            <a:pPr algn="r" rtl="1"/>
            <a:endParaRPr lang="en-GB" sz="36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8.jpg"/>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0" y="0"/>
            <a:ext cx="9144000" cy="5643578"/>
          </a:xfrm>
          <a:prstGeom prst="rect">
            <a:avLst/>
          </a:prstGeom>
        </p:spPr>
      </p:pic>
      <p:sp>
        <p:nvSpPr>
          <p:cNvPr id="4" name="TextBox 3"/>
          <p:cNvSpPr txBox="1"/>
          <p:nvPr/>
        </p:nvSpPr>
        <p:spPr>
          <a:xfrm>
            <a:off x="0" y="5643578"/>
            <a:ext cx="9144000" cy="1214422"/>
          </a:xfrm>
          <a:prstGeom prst="rect">
            <a:avLst/>
          </a:prstGeom>
          <a:solidFill>
            <a:schemeClr val="accent2">
              <a:lumMod val="75000"/>
            </a:schemeClr>
          </a:solidFill>
        </p:spPr>
        <p:txBody>
          <a:bodyPr wrap="square" rtlCol="0">
            <a:spAutoFit/>
          </a:bodyPr>
          <a:lstStyle/>
          <a:p>
            <a:pPr algn="r" rtl="1"/>
            <a:r>
              <a:rPr lang="ar-SY" sz="3600" b="1" dirty="0" smtClean="0">
                <a:solidFill>
                  <a:schemeClr val="bg1"/>
                </a:solidFill>
              </a:rPr>
              <a:t>أخيرا فان بعض البذر سقط في الأرض الجيدة , فنمت وأعطت نبات جديد</a:t>
            </a:r>
            <a:endParaRPr lang="en-GB" sz="36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9.jpg"/>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0" y="0"/>
            <a:ext cx="9144000" cy="5643578"/>
          </a:xfrm>
          <a:prstGeom prst="rect">
            <a:avLst/>
          </a:prstGeom>
        </p:spPr>
      </p:pic>
      <p:sp>
        <p:nvSpPr>
          <p:cNvPr id="4" name="TextBox 3"/>
          <p:cNvSpPr txBox="1"/>
          <p:nvPr/>
        </p:nvSpPr>
        <p:spPr>
          <a:xfrm>
            <a:off x="0" y="5643578"/>
            <a:ext cx="9144000" cy="1214422"/>
          </a:xfrm>
          <a:prstGeom prst="rect">
            <a:avLst/>
          </a:prstGeom>
          <a:solidFill>
            <a:schemeClr val="accent2"/>
          </a:solidFill>
        </p:spPr>
        <p:txBody>
          <a:bodyPr wrap="square" rtlCol="0">
            <a:spAutoFit/>
          </a:bodyPr>
          <a:lstStyle/>
          <a:p>
            <a:pPr algn="r" rtl="1"/>
            <a:r>
              <a:rPr lang="ar-SY" sz="3600" b="1" dirty="0" smtClean="0"/>
              <a:t>جميل وغزير وطيب فحصل الزارع على كمية كبيرة من المحصول...</a:t>
            </a:r>
            <a:endParaRPr lang="en-GB" sz="3600" b="1" dirty="0"/>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0.jpg"/>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0" y="0"/>
            <a:ext cx="9144000" cy="6858000"/>
          </a:xfrm>
          <a:prstGeom prst="rect">
            <a:avLst/>
          </a:prstGeom>
        </p:spPr>
      </p:pic>
      <p:sp>
        <p:nvSpPr>
          <p:cNvPr id="4" name="TextBox 3"/>
          <p:cNvSpPr txBox="1"/>
          <p:nvPr/>
        </p:nvSpPr>
        <p:spPr>
          <a:xfrm>
            <a:off x="3786182" y="357166"/>
            <a:ext cx="5357818" cy="646331"/>
          </a:xfrm>
          <a:prstGeom prst="rect">
            <a:avLst/>
          </a:prstGeom>
          <a:noFill/>
        </p:spPr>
        <p:txBody>
          <a:bodyPr wrap="square" rtlCol="0">
            <a:spAutoFit/>
          </a:bodyPr>
          <a:lstStyle/>
          <a:p>
            <a:r>
              <a:rPr lang="ar-SY" sz="3600" b="1" dirty="0" smtClean="0">
                <a:solidFill>
                  <a:schemeClr val="accent2">
                    <a:lumMod val="75000"/>
                  </a:schemeClr>
                </a:solidFill>
              </a:rPr>
              <a:t>حيث أعطته كل نبتة مائة مقابلها...</a:t>
            </a:r>
            <a:endParaRPr lang="en-GB" sz="3600" b="1" dirty="0">
              <a:solidFill>
                <a:schemeClr val="accent2">
                  <a:lumMod val="75000"/>
                </a:schemeClr>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92</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DELL</cp:lastModifiedBy>
  <cp:revision>2</cp:revision>
  <dcterms:created xsi:type="dcterms:W3CDTF">2013-10-31T03:00:05Z</dcterms:created>
  <dcterms:modified xsi:type="dcterms:W3CDTF">2018-05-22T08:07:13Z</dcterms:modified>
</cp:coreProperties>
</file>