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58" r:id="rId3"/>
    <p:sldId id="261" r:id="rId4"/>
    <p:sldId id="260" r:id="rId5"/>
    <p:sldId id="268" r:id="rId6"/>
    <p:sldId id="259"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4C057B-EDAA-4AEF-8076-B2FEE69A76AC}" type="datetimeFigureOut">
              <a:rPr lang="en-US" smtClean="0"/>
              <a:pPr/>
              <a:t>10/21/2012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26F295-9EC2-493E-B760-04E2165E3F2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4C057B-EDAA-4AEF-8076-B2FEE69A76AC}" type="datetimeFigureOut">
              <a:rPr lang="en-US" smtClean="0"/>
              <a:pPr/>
              <a:t>10/21/2012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26F295-9EC2-493E-B760-04E2165E3F2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19042" y="3244334"/>
            <a:ext cx="184731" cy="369332"/>
          </a:xfrm>
          <a:prstGeom prst="rect">
            <a:avLst/>
          </a:prstGeom>
        </p:spPr>
        <p:txBody>
          <a:bodyPr wrap="none">
            <a:spAutoFit/>
          </a:bodyPr>
          <a:lstStyle/>
          <a:p>
            <a:pPr algn="ctr"/>
            <a:endParaRPr lang="en-GB" dirty="0">
              <a:solidFill>
                <a:srgbClr val="FFFF00"/>
              </a:solidFill>
            </a:endParaRPr>
          </a:p>
        </p:txBody>
      </p:sp>
      <p:sp>
        <p:nvSpPr>
          <p:cNvPr id="3" name="Cube 2"/>
          <p:cNvSpPr/>
          <p:nvPr/>
        </p:nvSpPr>
        <p:spPr>
          <a:xfrm rot="10800000" flipV="1">
            <a:off x="714346" y="505934"/>
            <a:ext cx="7715305" cy="5440511"/>
          </a:xfrm>
          <a:prstGeom prst="cub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600" dirty="0" smtClean="0">
                <a:solidFill>
                  <a:srgbClr val="FFFF00"/>
                </a:solidFill>
              </a:rPr>
              <a:t>احياء أبن أرملة نائين</a:t>
            </a:r>
            <a:endParaRPr lang="en-GB" sz="6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34678" y="0"/>
            <a:ext cx="9109322" cy="4857760"/>
          </a:xfrm>
          <a:prstGeom prst="rect">
            <a:avLst/>
          </a:prstGeom>
        </p:spPr>
      </p:pic>
      <p:sp>
        <p:nvSpPr>
          <p:cNvPr id="5" name="Rectangle 4"/>
          <p:cNvSpPr/>
          <p:nvPr/>
        </p:nvSpPr>
        <p:spPr>
          <a:xfrm>
            <a:off x="0" y="4857760"/>
            <a:ext cx="9144000" cy="2062103"/>
          </a:xfrm>
          <a:prstGeom prst="rect">
            <a:avLst/>
          </a:prstGeom>
          <a:solidFill>
            <a:schemeClr val="accent6">
              <a:lumMod val="75000"/>
            </a:schemeClr>
          </a:solidFill>
        </p:spPr>
        <p:txBody>
          <a:bodyPr wrap="square">
            <a:spAutoFit/>
          </a:bodyPr>
          <a:lstStyle/>
          <a:p>
            <a:pPr algn="r" rtl="1"/>
            <a:r>
              <a:rPr lang="ar-SY" sz="3200" b="1" dirty="0" smtClean="0">
                <a:solidFill>
                  <a:srgbClr val="002060"/>
                </a:solidFill>
              </a:rPr>
              <a:t>اما يسوع فأخذ بيد الشاب الذي عاد الى الحياة وسلمه الى امه وقال لها ” لا تبكي خذي ابنك ”لما رأى الناس هذه المعجزة مجدوا الله وقالوا ” اليوم ظهر بيننا رجل عظيم وزار الله شعبه . الله وحده يعطي الحياة لأن الحياة ملك له </a:t>
            </a:r>
            <a:r>
              <a:rPr lang="ar-SY" sz="3200" dirty="0" smtClean="0">
                <a:solidFill>
                  <a:srgbClr val="002060"/>
                </a:solidFill>
              </a:rPr>
              <a:t>.</a:t>
            </a:r>
            <a:endParaRPr lang="en-GB" sz="3200"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25935" y="0"/>
            <a:ext cx="9169935" cy="5786454"/>
          </a:xfrm>
          <a:prstGeom prst="rect">
            <a:avLst/>
          </a:prstGeom>
        </p:spPr>
      </p:pic>
      <p:sp>
        <p:nvSpPr>
          <p:cNvPr id="4" name="TextBox 3"/>
          <p:cNvSpPr txBox="1"/>
          <p:nvPr/>
        </p:nvSpPr>
        <p:spPr>
          <a:xfrm>
            <a:off x="0" y="5786454"/>
            <a:ext cx="9144000" cy="1077218"/>
          </a:xfrm>
          <a:prstGeom prst="rect">
            <a:avLst/>
          </a:prstGeom>
          <a:solidFill>
            <a:schemeClr val="accent2">
              <a:lumMod val="60000"/>
              <a:lumOff val="40000"/>
            </a:schemeClr>
          </a:solidFill>
        </p:spPr>
        <p:txBody>
          <a:bodyPr wrap="square" rtlCol="0">
            <a:spAutoFit/>
          </a:bodyPr>
          <a:lstStyle/>
          <a:p>
            <a:pPr algn="r" rtl="1"/>
            <a:r>
              <a:rPr lang="ar-SY" sz="3200" b="1" dirty="0" smtClean="0">
                <a:solidFill>
                  <a:srgbClr val="C00000"/>
                </a:solidFill>
              </a:rPr>
              <a:t>كان يسوع ذاهبا الى مدينة صغيرة اسمها نائين ومعه اصدقاؤه الرسل يصحبهم كثير من الناس جاؤوا لمشاهدة يسوع وسماع كلامه  </a:t>
            </a:r>
            <a:endParaRPr lang="en-GB" sz="3200" b="1" dirty="0">
              <a:solidFill>
                <a:srgbClr val="C00000"/>
              </a:solidFill>
            </a:endParaRPr>
          </a:p>
        </p:txBody>
      </p:sp>
    </p:spTree>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9144000" cy="5715016"/>
          </a:xfrm>
          <a:prstGeom prst="rect">
            <a:avLst/>
          </a:prstGeom>
        </p:spPr>
      </p:pic>
      <p:sp>
        <p:nvSpPr>
          <p:cNvPr id="11" name="Rectangle 10"/>
          <p:cNvSpPr/>
          <p:nvPr/>
        </p:nvSpPr>
        <p:spPr>
          <a:xfrm>
            <a:off x="0" y="5691157"/>
            <a:ext cx="9144000" cy="1200329"/>
          </a:xfrm>
          <a:prstGeom prst="rect">
            <a:avLst/>
          </a:prstGeom>
          <a:solidFill>
            <a:schemeClr val="accent2">
              <a:lumMod val="60000"/>
              <a:lumOff val="40000"/>
            </a:schemeClr>
          </a:solidFill>
        </p:spPr>
        <p:txBody>
          <a:bodyPr wrap="square">
            <a:spAutoFit/>
          </a:bodyPr>
          <a:lstStyle/>
          <a:p>
            <a:pPr algn="r" rtl="1"/>
            <a:r>
              <a:rPr lang="ar-SY" sz="3600" b="1" dirty="0" smtClean="0">
                <a:solidFill>
                  <a:srgbClr val="002060"/>
                </a:solidFill>
              </a:rPr>
              <a:t>لما وصلوا الى باب المدينة رأوا جنازة يرافقها جمع كبير من المدينة وسمعوا اصوات بكاء وعويل</a:t>
            </a:r>
            <a:endParaRPr lang="en-GB" sz="3600" b="1" dirty="0">
              <a:solidFill>
                <a:srgbClr val="002060"/>
              </a:solidFill>
            </a:endParaRPr>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9144000" cy="5286388"/>
          </a:xfrm>
          <a:prstGeom prst="rect">
            <a:avLst/>
          </a:prstGeom>
        </p:spPr>
      </p:pic>
      <p:sp>
        <p:nvSpPr>
          <p:cNvPr id="4" name="TextBox 3"/>
          <p:cNvSpPr txBox="1"/>
          <p:nvPr/>
        </p:nvSpPr>
        <p:spPr>
          <a:xfrm>
            <a:off x="5643570" y="5072074"/>
            <a:ext cx="3500430" cy="369332"/>
          </a:xfrm>
          <a:prstGeom prst="rect">
            <a:avLst/>
          </a:prstGeom>
          <a:noFill/>
        </p:spPr>
        <p:txBody>
          <a:bodyPr wrap="square" rtlCol="0">
            <a:spAutoFit/>
          </a:bodyPr>
          <a:lstStyle/>
          <a:p>
            <a:pPr algn="r" rtl="1"/>
            <a:r>
              <a:rPr lang="ar-SY" dirty="0" smtClean="0"/>
              <a:t> </a:t>
            </a:r>
            <a:endParaRPr lang="en-GB" dirty="0"/>
          </a:p>
        </p:txBody>
      </p:sp>
      <p:sp>
        <p:nvSpPr>
          <p:cNvPr id="6" name="Rectangle 5"/>
          <p:cNvSpPr/>
          <p:nvPr/>
        </p:nvSpPr>
        <p:spPr>
          <a:xfrm>
            <a:off x="0" y="5286388"/>
            <a:ext cx="9144000" cy="1569660"/>
          </a:xfrm>
          <a:prstGeom prst="rect">
            <a:avLst/>
          </a:prstGeom>
          <a:solidFill>
            <a:schemeClr val="accent6">
              <a:lumMod val="75000"/>
            </a:schemeClr>
          </a:solidFill>
        </p:spPr>
        <p:txBody>
          <a:bodyPr wrap="square">
            <a:spAutoFit/>
          </a:bodyPr>
          <a:lstStyle/>
          <a:p>
            <a:pPr algn="r"/>
            <a:r>
              <a:rPr lang="ar-SY" sz="3200" b="1" dirty="0" smtClean="0">
                <a:solidFill>
                  <a:schemeClr val="bg1"/>
                </a:solidFill>
              </a:rPr>
              <a:t>لم يكن الميت متقدما بالسن بل شابا بكل قواه الجسدية. الموت لا ينظر الى وجه أحد ولا الى عمره فهو يأتي فجأة لا يستطيع الجسد مقاومة الأمراض او يتعرض الى حوادث خطيرة</a:t>
            </a:r>
            <a:endParaRPr lang="en-GB" sz="3200" b="1" dirty="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06.jpg"/>
          <p:cNvPicPr>
            <a:picLocks noChangeAspect="1"/>
          </p:cNvPicPr>
          <p:nvPr/>
        </p:nvPicPr>
        <p:blipFill>
          <a:blip r:embed="rId2"/>
          <a:stretch>
            <a:fillRect/>
          </a:stretch>
        </p:blipFill>
        <p:spPr>
          <a:xfrm>
            <a:off x="0" y="0"/>
            <a:ext cx="9144000" cy="5786454"/>
          </a:xfrm>
          <a:prstGeom prst="rect">
            <a:avLst/>
          </a:prstGeom>
        </p:spPr>
      </p:pic>
      <p:sp>
        <p:nvSpPr>
          <p:cNvPr id="4" name="Rectangle 3"/>
          <p:cNvSpPr/>
          <p:nvPr/>
        </p:nvSpPr>
        <p:spPr>
          <a:xfrm>
            <a:off x="0" y="5786454"/>
            <a:ext cx="9144000" cy="1569660"/>
          </a:xfrm>
          <a:prstGeom prst="rect">
            <a:avLst/>
          </a:prstGeom>
          <a:solidFill>
            <a:srgbClr val="7030A0"/>
          </a:solidFill>
        </p:spPr>
        <p:txBody>
          <a:bodyPr wrap="square">
            <a:spAutoFit/>
          </a:bodyPr>
          <a:lstStyle/>
          <a:p>
            <a:pPr algn="r" rtl="1"/>
            <a:r>
              <a:rPr lang="ar-SY" sz="3200" b="1" dirty="0" smtClean="0">
                <a:solidFill>
                  <a:srgbClr val="FFFF00"/>
                </a:solidFill>
              </a:rPr>
              <a:t>وهذا الشاب هو وحيد لأمه وكانت أرملة لأن زوجها مات من قبل وهي الآن تمشي بقرب تابوت ابنها تبكي وتتألم على الطريق الى المقبرة</a:t>
            </a:r>
            <a:endParaRPr lang="en-GB" sz="32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9144000" cy="5715016"/>
          </a:xfrm>
          <a:prstGeom prst="rect">
            <a:avLst/>
          </a:prstGeom>
        </p:spPr>
      </p:pic>
      <p:sp>
        <p:nvSpPr>
          <p:cNvPr id="7" name="Rectangle 6"/>
          <p:cNvSpPr/>
          <p:nvPr/>
        </p:nvSpPr>
        <p:spPr>
          <a:xfrm>
            <a:off x="0" y="5691157"/>
            <a:ext cx="9144000" cy="1200329"/>
          </a:xfrm>
          <a:prstGeom prst="rect">
            <a:avLst/>
          </a:prstGeom>
          <a:solidFill>
            <a:srgbClr val="7030A0"/>
          </a:solidFill>
        </p:spPr>
        <p:txBody>
          <a:bodyPr wrap="square">
            <a:spAutoFit/>
          </a:bodyPr>
          <a:lstStyle/>
          <a:p>
            <a:pPr algn="r"/>
            <a:r>
              <a:rPr lang="ar-SY" sz="3600" b="1" dirty="0" smtClean="0">
                <a:solidFill>
                  <a:srgbClr val="FFFF00"/>
                </a:solidFill>
              </a:rPr>
              <a:t>لما شاهد يسوع هذه الأم تبكي وتنوح اشفق عليها فاقترب منها وقال لها:“ لا تبكي ” وكان يعرف جيدا ما يريد ان يفعله</a:t>
            </a:r>
            <a:endParaRPr lang="en-GB" sz="3600" b="1" dirty="0">
              <a:solidFill>
                <a:srgbClr val="FFFF00"/>
              </a:solidFill>
            </a:endParaRPr>
          </a:p>
        </p:txBody>
      </p:sp>
    </p:spTree>
  </p:cSld>
  <p:clrMapOvr>
    <a:masterClrMapping/>
  </p:clrMapOvr>
  <p:transition spd="slow">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6286512" cy="6858000"/>
          </a:xfrm>
          <a:prstGeom prst="rect">
            <a:avLst/>
          </a:prstGeom>
        </p:spPr>
      </p:pic>
      <p:sp>
        <p:nvSpPr>
          <p:cNvPr id="5" name="Rectangle 4"/>
          <p:cNvSpPr/>
          <p:nvPr/>
        </p:nvSpPr>
        <p:spPr>
          <a:xfrm>
            <a:off x="6286512" y="3000372"/>
            <a:ext cx="2857488" cy="3970318"/>
          </a:xfrm>
          <a:prstGeom prst="rect">
            <a:avLst/>
          </a:prstGeom>
          <a:solidFill>
            <a:schemeClr val="accent2">
              <a:lumMod val="75000"/>
            </a:schemeClr>
          </a:solidFill>
        </p:spPr>
        <p:txBody>
          <a:bodyPr wrap="square">
            <a:spAutoFit/>
          </a:bodyPr>
          <a:lstStyle/>
          <a:p>
            <a:pPr algn="r"/>
            <a:r>
              <a:rPr lang="ar-SY" sz="3600" dirty="0" smtClean="0">
                <a:solidFill>
                  <a:srgbClr val="FFFF00"/>
                </a:solidFill>
              </a:rPr>
              <a:t>ثم طلب الرب يسوع منهم أن يفتحوا تابوت الشاب الميت فظنوا أنه يريد مشاهدة وجه الميت فقط </a:t>
            </a:r>
            <a:endParaRPr lang="en-GB" sz="3600" dirty="0">
              <a:solidFill>
                <a:srgbClr val="FFFF00"/>
              </a:solidFill>
            </a:endParaRPr>
          </a:p>
        </p:txBody>
      </p:sp>
      <p:sp>
        <p:nvSpPr>
          <p:cNvPr id="6" name="Rectangle 5"/>
          <p:cNvSpPr/>
          <p:nvPr/>
        </p:nvSpPr>
        <p:spPr>
          <a:xfrm>
            <a:off x="6215074" y="1"/>
            <a:ext cx="2928926" cy="3046988"/>
          </a:xfrm>
          <a:prstGeom prst="rect">
            <a:avLst/>
          </a:prstGeom>
          <a:solidFill>
            <a:schemeClr val="accent2">
              <a:lumMod val="75000"/>
            </a:schemeClr>
          </a:solidFill>
        </p:spPr>
        <p:txBody>
          <a:bodyPr wrap="square">
            <a:spAutoFit/>
          </a:bodyPr>
          <a:lstStyle/>
          <a:p>
            <a:pPr algn="r" rtl="1"/>
            <a:r>
              <a:rPr lang="ar-SY" sz="3200" dirty="0" smtClean="0">
                <a:solidFill>
                  <a:srgbClr val="FFFF00"/>
                </a:solidFill>
              </a:rPr>
              <a:t>فأمر حالا حاملي النعش وقال لهم :“ توقفوا وضعوا النعش على الأرض فتعجب جميع الحاضرين من كلام يسوع </a:t>
            </a:r>
            <a:endParaRPr lang="en-GB" sz="3200" dirty="0">
              <a:solidFill>
                <a:srgbClr val="FFFF00"/>
              </a:solidFill>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4)">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5214942" y="5572140"/>
            <a:ext cx="3929058" cy="369332"/>
          </a:xfrm>
          <a:prstGeom prst="rect">
            <a:avLst/>
          </a:prstGeom>
          <a:noFill/>
        </p:spPr>
        <p:txBody>
          <a:bodyPr wrap="square" rtlCol="0">
            <a:spAutoFit/>
          </a:bodyPr>
          <a:lstStyle/>
          <a:p>
            <a:pPr algn="r" rtl="1"/>
            <a:r>
              <a:rPr lang="ar-SY" dirty="0" smtClean="0"/>
              <a:t>.</a:t>
            </a:r>
            <a:endParaRPr lang="en-GB" dirty="0"/>
          </a:p>
        </p:txBody>
      </p:sp>
      <p:sp>
        <p:nvSpPr>
          <p:cNvPr id="6" name="Rectangle 5"/>
          <p:cNvSpPr/>
          <p:nvPr/>
        </p:nvSpPr>
        <p:spPr>
          <a:xfrm>
            <a:off x="0" y="5786454"/>
            <a:ext cx="9144000" cy="1077218"/>
          </a:xfrm>
          <a:prstGeom prst="rect">
            <a:avLst/>
          </a:prstGeom>
          <a:solidFill>
            <a:schemeClr val="accent6"/>
          </a:solidFill>
        </p:spPr>
        <p:txBody>
          <a:bodyPr wrap="square">
            <a:spAutoFit/>
          </a:bodyPr>
          <a:lstStyle/>
          <a:p>
            <a:pPr algn="r" rtl="1"/>
            <a:r>
              <a:rPr lang="ar-SY" sz="3200" b="1" dirty="0" smtClean="0">
                <a:solidFill>
                  <a:srgbClr val="002060"/>
                </a:solidFill>
              </a:rPr>
              <a:t>ولكن يسوع كان يفكر بشيء آخر فتقدم من الميت وأخذه بيده وناداه بصوت عال وقال له ” أيها الشاب أقول لك  ” قم“ </a:t>
            </a:r>
            <a:endParaRPr lang="en-GB" sz="3200" b="1" dirty="0">
              <a:solidFill>
                <a:srgbClr val="002060"/>
              </a:solidFill>
            </a:endParaRPr>
          </a:p>
        </p:txBody>
      </p:sp>
    </p:spTree>
  </p:cSld>
  <p:clrMapOvr>
    <a:masterClrMapping/>
  </p:clrMapOvr>
  <p:transition spd="slow">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35751" y="0"/>
            <a:ext cx="9179751" cy="5286388"/>
          </a:xfrm>
          <a:prstGeom prst="rect">
            <a:avLst/>
          </a:prstGeom>
        </p:spPr>
      </p:pic>
      <p:sp>
        <p:nvSpPr>
          <p:cNvPr id="5" name="Rectangle 4"/>
          <p:cNvSpPr/>
          <p:nvPr/>
        </p:nvSpPr>
        <p:spPr>
          <a:xfrm>
            <a:off x="0" y="5286388"/>
            <a:ext cx="9144000" cy="1569660"/>
          </a:xfrm>
          <a:prstGeom prst="rect">
            <a:avLst/>
          </a:prstGeom>
          <a:solidFill>
            <a:schemeClr val="accent6">
              <a:lumMod val="75000"/>
            </a:schemeClr>
          </a:solidFill>
        </p:spPr>
        <p:txBody>
          <a:bodyPr wrap="square">
            <a:spAutoFit/>
          </a:bodyPr>
          <a:lstStyle/>
          <a:p>
            <a:pPr algn="r"/>
            <a:r>
              <a:rPr lang="ar-SY" sz="3200" b="1" dirty="0" smtClean="0">
                <a:solidFill>
                  <a:srgbClr val="002060"/>
                </a:solidFill>
              </a:rPr>
              <a:t>عندما سمع الشاب الميت صوت يسوع استيقظ كما كان نائما وفتح عينيه وحرك ذراعيه وجلس على التابوت فاستولى الخوف على الحاضرين جميعا وتعجبوا من قدرة يسوع العظيمة</a:t>
            </a:r>
            <a:endParaRPr lang="en-GB" sz="3200" b="1" dirty="0">
              <a:solidFill>
                <a:srgbClr val="002060"/>
              </a:solidFill>
            </a:endParaRPr>
          </a:p>
        </p:txBody>
      </p:sp>
    </p:spTree>
  </p:cSld>
  <p:clrMapOvr>
    <a:masterClrMapping/>
  </p:clrMapOvr>
  <p:transition spd="slow">
    <p:plus/>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256</Words>
  <Application>Microsoft Office PowerPoint</Application>
  <PresentationFormat>On-screen Show (4:3)</PresentationFormat>
  <Paragraphs>13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5</cp:revision>
  <dcterms:created xsi:type="dcterms:W3CDTF">2012-07-06T06:06:45Z</dcterms:created>
  <dcterms:modified xsi:type="dcterms:W3CDTF">2012-10-22T06:34:28Z</dcterms:modified>
</cp:coreProperties>
</file>