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B5214-3540-41D3-AEE1-63364185E0FB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8ACD6-1A83-4328-8E5C-9A82FD1B88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14546" y="2857496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endParaRPr lang="en-GB" sz="6000" dirty="0">
              <a:solidFill>
                <a:srgbClr val="FFFF00"/>
              </a:solidFill>
            </a:endParaRPr>
          </a:p>
        </p:txBody>
      </p:sp>
      <p:sp>
        <p:nvSpPr>
          <p:cNvPr id="6" name="Wave 5"/>
          <p:cNvSpPr/>
          <p:nvPr/>
        </p:nvSpPr>
        <p:spPr>
          <a:xfrm>
            <a:off x="500034" y="571480"/>
            <a:ext cx="8072494" cy="5357850"/>
          </a:xfrm>
          <a:prstGeom prst="wave">
            <a:avLst>
              <a:gd name="adj1" fmla="val 12500"/>
              <a:gd name="adj2" fmla="val -77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214414" y="2428868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8000" b="1" dirty="0" smtClean="0">
                <a:solidFill>
                  <a:schemeClr val="bg1"/>
                </a:solidFill>
              </a:rPr>
              <a:t>الكرمة والكرامون</a:t>
            </a:r>
            <a:endParaRPr lang="en-GB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/>
              <a:t>ولكنهم أخذوا أيضا قطعة واحدة من الفضة فاعترضوا وقالوا :“ هذا ظلم ! لماذا يأخذون مثلنا ؟</a:t>
            </a:r>
            <a:endParaRPr lang="en-GB" sz="32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5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فقد عملنا طوال اليوم, منذ الصباح, وعملنا في النهار تحت أشعة الشمس الساخنة, وعملنا حتى المساء, أما هؤلاء فقد جاءوا في آخر النهار, وعملوا ساعة واحدة. وقد ساويتهم بنا “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قال صاحب الكرم لواحد منهم:“ لقد وافقتم أن تعملوا عندي وتأخذوا قطعة واحدة من الفضة, فهل أنا ظلمتك ؟ خذ نقودك واذهب,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لأني أريد أن أعطي الكل نفس الشيء الأخير مثل الأول, هل لا أستطيع أن أعمل ما أريد  أم أنك تحقد على الآخرين ؟!“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chemeClr val="bg1"/>
                </a:solidFill>
              </a:rPr>
              <a:t>وبعد ذلك قال الرب يسوع لتلاميذه:“ هكذا صار الأولون آخرين والآخرون أولين“.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442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7226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72264" y="0"/>
            <a:ext cx="2571736" cy="69865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حكى الرب يسوع هذه القصة  </a:t>
            </a:r>
            <a:r>
              <a:rPr lang="ar-SY" sz="3200" b="1" dirty="0" smtClean="0">
                <a:solidFill>
                  <a:srgbClr val="002060"/>
                </a:solidFill>
              </a:rPr>
              <a:t>لتلاميذه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ar-SY" sz="3200" b="1" dirty="0" smtClean="0">
                <a:solidFill>
                  <a:srgbClr val="002060"/>
                </a:solidFill>
              </a:rPr>
              <a:t>قال </a:t>
            </a:r>
            <a:r>
              <a:rPr lang="ar-SY" sz="3200" b="1" dirty="0" smtClean="0">
                <a:solidFill>
                  <a:srgbClr val="002060"/>
                </a:solidFill>
              </a:rPr>
              <a:t>لهم:“ كان هناك رجل صاحب بيت عنده كرم يزرع فيه العنب, وكان يحتاج الى عمال ليعملوا في حقله. ففي الصباح الباكر ذهب ليبحث عن عمال للعمل عنده في الحقل.</a:t>
            </a:r>
          </a:p>
          <a:p>
            <a:pPr algn="r" rtl="1"/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2800" b="1" dirty="0" smtClean="0">
                <a:solidFill>
                  <a:schemeClr val="bg1"/>
                </a:solidFill>
              </a:rPr>
              <a:t>فذهب الى السوق وهناك وجد بعض العمال , فاتفق معهم على أن يعملوا عنده في الحقل يوما كاملا ويأخذوا قطعة عملة واحدة من الفضة أجرة عملهم. ثم أرسلهم الى حقله.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500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0702"/>
            <a:ext cx="9144000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/>
              <a:t>وفي نصف اليوم ذهب الى السوق مرة أخرى فرأى بعض الناس جالسين في السوق ولا يعملون شيئا فقال لهم :“ يمكنكم أن تأتوا وتعملوا في حقلي, وسوف أعطيكم في نهاية اليوم أجرتكم“. فذهبوا في الحال الى حقله.</a:t>
            </a:r>
            <a:endParaRPr lang="en-GB" sz="28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فقال لهم :“ اذهبوا أنتم أيضا الى حقلي واعملوا عندي وسوف أعطيكم ما يحق لكم“.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وفي نهاية اليوم قال صاحب الكرم للرجل </a:t>
            </a:r>
            <a:r>
              <a:rPr lang="ar-SY" sz="3200" b="1" dirty="0" smtClean="0">
                <a:solidFill>
                  <a:schemeClr val="bg1"/>
                </a:solidFill>
              </a:rPr>
              <a:t>المسؤل </a:t>
            </a:r>
            <a:r>
              <a:rPr lang="ar-SY" sz="3200" b="1" dirty="0" smtClean="0">
                <a:solidFill>
                  <a:schemeClr val="bg1"/>
                </a:solidFill>
              </a:rPr>
              <a:t>عن حقله :“ ناد العمال وادفع لهم أجرتهم, وابدأ باللذين جاءوا في آخر اليوم.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002060"/>
                </a:solidFill>
              </a:rPr>
              <a:t>فجاء أولا الذين جاءوا أخيرا, وأخذ كل واحد قطعة عملة من الفضة ولما جاء العمال الذين جاءوا في الصباح توقعوا أن يأخذوا أكثر</a:t>
            </a:r>
            <a:endParaRPr lang="en-GB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294</Words>
  <Application>Microsoft Office PowerPoint</Application>
  <PresentationFormat>On-screen Show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2013-04-20T04:41:40Z</dcterms:created>
  <dcterms:modified xsi:type="dcterms:W3CDTF">2013-05-04T05:05:08Z</dcterms:modified>
</cp:coreProperties>
</file>