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428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F22B-9A5B-46B3-A812-3E0FB120630B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373-D646-4AF8-9256-45C3A11C7A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F22B-9A5B-46B3-A812-3E0FB120630B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373-D646-4AF8-9256-45C3A11C7A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F22B-9A5B-46B3-A812-3E0FB120630B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373-D646-4AF8-9256-45C3A11C7A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F22B-9A5B-46B3-A812-3E0FB120630B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373-D646-4AF8-9256-45C3A11C7A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F22B-9A5B-46B3-A812-3E0FB120630B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373-D646-4AF8-9256-45C3A11C7A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F22B-9A5B-46B3-A812-3E0FB120630B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373-D646-4AF8-9256-45C3A11C7A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F22B-9A5B-46B3-A812-3E0FB120630B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373-D646-4AF8-9256-45C3A11C7A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F22B-9A5B-46B3-A812-3E0FB120630B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373-D646-4AF8-9256-45C3A11C7A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F22B-9A5B-46B3-A812-3E0FB120630B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373-D646-4AF8-9256-45C3A11C7A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F22B-9A5B-46B3-A812-3E0FB120630B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373-D646-4AF8-9256-45C3A11C7A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F22B-9A5B-46B3-A812-3E0FB120630B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68373-D646-4AF8-9256-45C3A11C7A8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DF22B-9A5B-46B3-A812-3E0FB120630B}" type="datetimeFigureOut">
              <a:rPr lang="en-US" smtClean="0"/>
              <a:pPr/>
              <a:t>10/31/2013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68373-D646-4AF8-9256-45C3A11C7A8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28" y="3214686"/>
            <a:ext cx="5429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800" b="1" dirty="0" smtClean="0">
                <a:solidFill>
                  <a:schemeClr val="bg1"/>
                </a:solidFill>
              </a:rPr>
              <a:t>الكنز المدفون في الحقل 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4" name="Cube 3"/>
          <p:cNvSpPr/>
          <p:nvPr/>
        </p:nvSpPr>
        <p:spPr>
          <a:xfrm>
            <a:off x="857224" y="714356"/>
            <a:ext cx="7215238" cy="5500726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57224" y="3071810"/>
            <a:ext cx="5643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5400" b="1" dirty="0" smtClean="0">
                <a:solidFill>
                  <a:srgbClr val="FFFF00"/>
                </a:solidFill>
              </a:rPr>
              <a:t>الكنز المدفون في الحقل</a:t>
            </a:r>
            <a:endParaRPr lang="en-GB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800" b="1" dirty="0" smtClean="0">
                <a:solidFill>
                  <a:schemeClr val="bg1"/>
                </a:solidFill>
              </a:rPr>
              <a:t>نعم يا رب فان قلبي يفرح ويتهلل تعمل من اجلي العجائب  ومحبتك من جيل الى جيل ترفع المتواضعين وتشبع الجياع خبزا</a:t>
            </a:r>
          </a:p>
          <a:p>
            <a:pPr algn="r" rtl="1"/>
            <a:r>
              <a:rPr lang="ar-SY" sz="4800" b="1" dirty="0" smtClean="0">
                <a:solidFill>
                  <a:schemeClr val="bg1"/>
                </a:solidFill>
              </a:rPr>
              <a:t>كنز مخبأ في طيات قلبي وحياتي انه هدية من الله الى الناس لأجل عالم محبة </a:t>
            </a:r>
          </a:p>
          <a:p>
            <a:pPr algn="r" rtl="1"/>
            <a:r>
              <a:rPr lang="ar-SY" sz="4800" b="1" dirty="0" smtClean="0">
                <a:solidFill>
                  <a:schemeClr val="bg1"/>
                </a:solidFill>
              </a:rPr>
              <a:t>ايها الروح القدس كن نوري لأرى هذا الكنز ..</a:t>
            </a:r>
          </a:p>
          <a:p>
            <a:pPr algn="r" rtl="1"/>
            <a:r>
              <a:rPr lang="ar-SY" sz="4800" b="1" dirty="0" smtClean="0">
                <a:solidFill>
                  <a:schemeClr val="bg1"/>
                </a:solidFill>
              </a:rPr>
              <a:t>ايها الروح القدس كن قوتي لأستطيع امتلاكه </a:t>
            </a:r>
          </a:p>
          <a:p>
            <a:pPr algn="r" rtl="1"/>
            <a:r>
              <a:rPr lang="ar-SY" sz="4800" b="1" dirty="0" smtClean="0">
                <a:solidFill>
                  <a:schemeClr val="bg1"/>
                </a:solidFill>
              </a:rPr>
              <a:t>أيها الروح القدس كن فرحي لأرنم في مدائح الرب </a:t>
            </a:r>
            <a:endParaRPr lang="en-GB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14546" y="5143512"/>
            <a:ext cx="464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accent2">
                    <a:lumMod val="50000"/>
                  </a:schemeClr>
                </a:solidFill>
              </a:rPr>
              <a:t>كان  رجل يسير في حقله</a:t>
            </a:r>
            <a:endParaRPr lang="en-GB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4572008"/>
            <a:ext cx="521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accent2">
                    <a:lumMod val="50000"/>
                  </a:schemeClr>
                </a:solidFill>
              </a:rPr>
              <a:t>فوجد كنزا مخبأ في الحقل</a:t>
            </a:r>
            <a:endParaRPr lang="en-GB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00232" y="5929330"/>
            <a:ext cx="7143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Y" sz="4000" b="1" dirty="0" smtClean="0">
                <a:solidFill>
                  <a:schemeClr val="accent2">
                    <a:lumMod val="50000"/>
                  </a:schemeClr>
                </a:solidFill>
              </a:rPr>
              <a:t>فبحث عنه وأخرجه</a:t>
            </a:r>
            <a:endParaRPr lang="en-GB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000636"/>
            <a:ext cx="4857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accent2">
                    <a:lumMod val="50000"/>
                  </a:schemeClr>
                </a:solidFill>
              </a:rPr>
              <a:t>وعاد الى بيته فرحا بكنزه</a:t>
            </a:r>
            <a:endParaRPr lang="en-GB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1436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143644"/>
            <a:ext cx="9144000" cy="7143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chemeClr val="accent2">
                    <a:lumMod val="50000"/>
                  </a:schemeClr>
                </a:solidFill>
              </a:rPr>
              <a:t>وباع كل شيء لديه ليشتري الحقل</a:t>
            </a:r>
            <a:endParaRPr lang="en-GB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1436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143644"/>
            <a:ext cx="9144000" cy="71435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chemeClr val="bg1"/>
                </a:solidFill>
              </a:rPr>
              <a:t>وهذا الكنز كان من أهم شيء لديه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20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9190" y="4786322"/>
            <a:ext cx="42148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accent2">
                    <a:lumMod val="50000"/>
                  </a:schemeClr>
                </a:solidFill>
              </a:rPr>
              <a:t>الايمان بالله اليس مثل هذا الكنز الذي يملؤك فرحا ؟</a:t>
            </a:r>
            <a:endParaRPr lang="en-GB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686341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4400" dirty="0" smtClean="0">
                <a:solidFill>
                  <a:schemeClr val="bg1"/>
                </a:solidFill>
              </a:rPr>
              <a:t>الا تصبح انت ايضا يوما بعد يوم فلاحا في الحقل الكبير في حياة العالم تحلم وتبني وتزرع</a:t>
            </a:r>
          </a:p>
          <a:p>
            <a:pPr algn="r" rtl="1"/>
            <a:r>
              <a:rPr lang="ar-SY" sz="4400" dirty="0" smtClean="0">
                <a:solidFill>
                  <a:schemeClr val="bg1"/>
                </a:solidFill>
              </a:rPr>
              <a:t>واذا بكنز يظهر, كنز لم تفكر به في داخل أثلامك في قلب اعمالك وافراحك واحزانك وجه اعطي لك حضور مقدم لك الله وملكوته ومحبته </a:t>
            </a:r>
          </a:p>
          <a:p>
            <a:pPr algn="r" rtl="1"/>
            <a:r>
              <a:rPr lang="ar-SY" sz="4400" dirty="0" smtClean="0">
                <a:solidFill>
                  <a:schemeClr val="bg1"/>
                </a:solidFill>
              </a:rPr>
              <a:t>يا يسوع انت قلت لنا:“ من وجد نفسه يهلكها ومن اهلك نفسه من اجلي يجدها اطلبوا ملكوت الله وبره وكل شيء يزاد لكم </a:t>
            </a:r>
          </a:p>
          <a:p>
            <a:pPr algn="r" rtl="1"/>
            <a:r>
              <a:rPr lang="ar-SY" sz="4400" dirty="0" smtClean="0">
                <a:solidFill>
                  <a:schemeClr val="bg1"/>
                </a:solidFill>
              </a:rPr>
              <a:t>قلت لكم كل هذا ليكون فرحي فيكم ويكون فرحكم كاملا.</a:t>
            </a:r>
            <a:endParaRPr lang="en-GB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187</Words>
  <Application>Microsoft Office PowerPoint</Application>
  <PresentationFormat>On-screen Show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3</cp:revision>
  <dcterms:created xsi:type="dcterms:W3CDTF">2012-07-15T05:35:47Z</dcterms:created>
  <dcterms:modified xsi:type="dcterms:W3CDTF">2013-11-01T06:33:47Z</dcterms:modified>
</cp:coreProperties>
</file>