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A2670-1D29-4FD8-85BD-5042FC64288B}" type="datetimeFigureOut">
              <a:rPr lang="en-US" smtClean="0"/>
              <a:t>12/21/2012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043EF-0B2B-4FD8-8F0F-EDE2785C688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043EF-0B2B-4FD8-8F0F-EDE2785C688C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043EF-0B2B-4FD8-8F0F-EDE2785C688C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043EF-0B2B-4FD8-8F0F-EDE2785C688C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B0F15-5193-42E4-8FB8-12774892CA3C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5B44B-00B8-4760-A375-42CB996C5D7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Cloud 4"/>
          <p:cNvSpPr/>
          <p:nvPr/>
        </p:nvSpPr>
        <p:spPr>
          <a:xfrm>
            <a:off x="1714480" y="642918"/>
            <a:ext cx="5214974" cy="2643206"/>
          </a:xfrm>
          <a:prstGeom prst="cloud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6600" b="1" dirty="0" smtClean="0">
                <a:solidFill>
                  <a:srgbClr val="002060"/>
                </a:solidFill>
              </a:rPr>
              <a:t>حبة الخردل</a:t>
            </a:r>
            <a:endParaRPr lang="en-GB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15272" y="500042"/>
            <a:ext cx="14287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rgbClr val="FFFF00"/>
                </a:solidFill>
              </a:rPr>
              <a:t>مثل ملكوت السماوات كمثل حبة الخردل , أخذها رجل فزرعها في حقله . هي أصغر الحبوب كلها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01024" y="714356"/>
            <a:ext cx="1142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5400" b="1" dirty="0" smtClean="0">
                <a:solidFill>
                  <a:srgbClr val="FFFF00"/>
                </a:solidFill>
              </a:rPr>
              <a:t>فاذا</a:t>
            </a:r>
          </a:p>
          <a:p>
            <a:pPr algn="r" rtl="1"/>
            <a:r>
              <a:rPr lang="ar-SY" sz="5400" b="1" dirty="0" smtClean="0">
                <a:solidFill>
                  <a:srgbClr val="FFFF00"/>
                </a:solidFill>
              </a:rPr>
              <a:t> نمت 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8148" y="1285860"/>
            <a:ext cx="12858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Y" sz="4400" b="1" dirty="0" smtClean="0">
                <a:solidFill>
                  <a:srgbClr val="FFFF00"/>
                </a:solidFill>
              </a:rPr>
              <a:t>كانت أكبر البقول</a:t>
            </a:r>
            <a:endParaRPr lang="en-GB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8148" y="928670"/>
            <a:ext cx="12858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2800" b="1" dirty="0" smtClean="0">
                <a:solidFill>
                  <a:schemeClr val="bg1"/>
                </a:solidFill>
              </a:rPr>
              <a:t>بل صارت شجرة تأتي طير السماء فتستظل في أغصانها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37</Words>
  <Application>Microsoft Office PowerPoint</Application>
  <PresentationFormat>On-screen Show (4:3)</PresentationFormat>
  <Paragraphs>9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2012-10-06T21:41:35Z</dcterms:created>
  <dcterms:modified xsi:type="dcterms:W3CDTF">2012-12-22T01:53:17Z</dcterms:modified>
</cp:coreProperties>
</file>