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6/30/2012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6/30/2012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6/30/2012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6/30/2012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6/30/2012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6/30/2012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6/30/2012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6/30/2012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6/30/2012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6/30/2012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6/30/2012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BA407-85F8-43E9-9BD0-3BBA38D11227}" type="datetimeFigureOut">
              <a:rPr lang="en-US" smtClean="0"/>
              <a:pPr/>
              <a:t>6/30/2012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miley Face 3"/>
          <p:cNvSpPr/>
          <p:nvPr/>
        </p:nvSpPr>
        <p:spPr>
          <a:xfrm>
            <a:off x="857224" y="285728"/>
            <a:ext cx="6572296" cy="628654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9600" dirty="0" smtClean="0">
                <a:solidFill>
                  <a:srgbClr val="FFFF00"/>
                </a:solidFill>
              </a:rPr>
              <a:t>الطفل الذي لم نعد نبحث عنه</a:t>
            </a:r>
            <a:endParaRPr lang="en-GB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ara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500" y="0"/>
            <a:ext cx="9167499" cy="685800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ara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497" y="0"/>
            <a:ext cx="9167497" cy="6858000"/>
          </a:xfrm>
          <a:prstGeom prst="rect">
            <a:avLst/>
          </a:prstGeo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997" y="-214338"/>
            <a:ext cx="9190997" cy="7072338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90994" cy="6858000"/>
          </a:xfrm>
          <a:prstGeom prst="rect">
            <a:avLst/>
          </a:prstGeom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7496" cy="6858000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6</Words>
  <Application>Microsoft Office PowerPoint</Application>
  <PresentationFormat>On-screen Show (4:3)</PresentationFormat>
  <Paragraphs>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Computer</dc:creator>
  <cp:lastModifiedBy>Computer</cp:lastModifiedBy>
  <cp:revision>1</cp:revision>
  <dcterms:created xsi:type="dcterms:W3CDTF">2012-06-06T22:27:21Z</dcterms:created>
  <dcterms:modified xsi:type="dcterms:W3CDTF">2012-07-01T02:54:41Z</dcterms:modified>
</cp:coreProperties>
</file>