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0" d="100"/>
          <a:sy n="60" d="100"/>
        </p:scale>
        <p:origin x="-522" y="-2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5A7CA-A948-4439-A350-3E5486ADA120}" type="datetimeFigureOut">
              <a:rPr lang="en-US" smtClean="0"/>
              <a:pPr/>
              <a:t>1/10/2013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47AC0-CAA7-4868-A8AA-1CADADCCE5DA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5A7CA-A948-4439-A350-3E5486ADA120}" type="datetimeFigureOut">
              <a:rPr lang="en-US" smtClean="0"/>
              <a:pPr/>
              <a:t>1/10/2013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47AC0-CAA7-4868-A8AA-1CADADCCE5DA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5A7CA-A948-4439-A350-3E5486ADA120}" type="datetimeFigureOut">
              <a:rPr lang="en-US" smtClean="0"/>
              <a:pPr/>
              <a:t>1/10/2013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47AC0-CAA7-4868-A8AA-1CADADCCE5DA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5A7CA-A948-4439-A350-3E5486ADA120}" type="datetimeFigureOut">
              <a:rPr lang="en-US" smtClean="0"/>
              <a:pPr/>
              <a:t>1/10/2013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47AC0-CAA7-4868-A8AA-1CADADCCE5DA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5A7CA-A948-4439-A350-3E5486ADA120}" type="datetimeFigureOut">
              <a:rPr lang="en-US" smtClean="0"/>
              <a:pPr/>
              <a:t>1/10/2013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47AC0-CAA7-4868-A8AA-1CADADCCE5DA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5A7CA-A948-4439-A350-3E5486ADA120}" type="datetimeFigureOut">
              <a:rPr lang="en-US" smtClean="0"/>
              <a:pPr/>
              <a:t>1/10/2013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47AC0-CAA7-4868-A8AA-1CADADCCE5DA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5A7CA-A948-4439-A350-3E5486ADA120}" type="datetimeFigureOut">
              <a:rPr lang="en-US" smtClean="0"/>
              <a:pPr/>
              <a:t>1/10/2013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47AC0-CAA7-4868-A8AA-1CADADCCE5DA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5A7CA-A948-4439-A350-3E5486ADA120}" type="datetimeFigureOut">
              <a:rPr lang="en-US" smtClean="0"/>
              <a:pPr/>
              <a:t>1/10/2013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47AC0-CAA7-4868-A8AA-1CADADCCE5DA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5A7CA-A948-4439-A350-3E5486ADA120}" type="datetimeFigureOut">
              <a:rPr lang="en-US" smtClean="0"/>
              <a:pPr/>
              <a:t>1/10/2013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47AC0-CAA7-4868-A8AA-1CADADCCE5DA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5A7CA-A948-4439-A350-3E5486ADA120}" type="datetimeFigureOut">
              <a:rPr lang="en-US" smtClean="0"/>
              <a:pPr/>
              <a:t>1/10/2013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47AC0-CAA7-4868-A8AA-1CADADCCE5DA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5A7CA-A948-4439-A350-3E5486ADA120}" type="datetimeFigureOut">
              <a:rPr lang="en-US" smtClean="0"/>
              <a:pPr/>
              <a:t>1/10/2013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47AC0-CAA7-4868-A8AA-1CADADCCE5DA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E5A7CA-A948-4439-A350-3E5486ADA120}" type="datetimeFigureOut">
              <a:rPr lang="en-US" smtClean="0"/>
              <a:pPr/>
              <a:t>1/10/2013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E47AC0-CAA7-4868-A8AA-1CADADCCE5DA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lowchart: Predefined Process 3"/>
          <p:cNvSpPr/>
          <p:nvPr/>
        </p:nvSpPr>
        <p:spPr>
          <a:xfrm>
            <a:off x="0" y="0"/>
            <a:ext cx="9144000" cy="6858000"/>
          </a:xfrm>
          <a:prstGeom prst="flowChartPredefinedProcess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00166" y="1857364"/>
            <a:ext cx="571504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SY" sz="8000" b="1" dirty="0" smtClean="0">
                <a:solidFill>
                  <a:schemeClr val="bg1"/>
                </a:solidFill>
              </a:rPr>
              <a:t>القديس</a:t>
            </a:r>
          </a:p>
          <a:p>
            <a:pPr algn="ctr" rtl="1"/>
            <a:r>
              <a:rPr lang="ar-SY" sz="8000" b="1" dirty="0" smtClean="0">
                <a:solidFill>
                  <a:schemeClr val="bg1"/>
                </a:solidFill>
              </a:rPr>
              <a:t> بطرس والبابا</a:t>
            </a:r>
            <a:endParaRPr lang="en-GB" sz="8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78645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5786454"/>
            <a:ext cx="9144000" cy="107721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r" rtl="1"/>
            <a:r>
              <a:rPr lang="ar-SY" sz="3200" b="1" dirty="0" smtClean="0">
                <a:solidFill>
                  <a:srgbClr val="C00000"/>
                </a:solidFill>
              </a:rPr>
              <a:t>ومنذ ذلك الوقت والباباوات يتناوبون وأطلقوا على رئيس الكنيسة اسم البابا ومعناه الأب.</a:t>
            </a:r>
            <a:endParaRPr lang="en-GB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072198" y="0"/>
            <a:ext cx="307180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-SY" sz="4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البابا هو يسوع المنظور في هذا العالم</a:t>
            </a:r>
            <a:endParaRPr lang="en-GB" sz="40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78645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5780782"/>
            <a:ext cx="9144000" cy="1077218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 rtl="1"/>
            <a:r>
              <a:rPr lang="ar-SY" sz="3200" b="1" dirty="0" smtClean="0">
                <a:solidFill>
                  <a:srgbClr val="C00000"/>
                </a:solidFill>
              </a:rPr>
              <a:t>يوما سأل يسوع رسله من أنا بالنسبة لكم ؟</a:t>
            </a:r>
          </a:p>
          <a:p>
            <a:pPr algn="ctr" rtl="1"/>
            <a:r>
              <a:rPr lang="ar-SY" sz="3200" b="1" dirty="0" smtClean="0">
                <a:solidFill>
                  <a:srgbClr val="C00000"/>
                </a:solidFill>
              </a:rPr>
              <a:t> أجاب  بطرس:“ أنت المسيح ابن الله“</a:t>
            </a:r>
            <a:endParaRPr lang="en-GB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71501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5715016"/>
            <a:ext cx="9144000" cy="1200329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r" rtl="1"/>
            <a:r>
              <a:rPr lang="ar-SY" sz="3600" b="1" dirty="0" smtClean="0">
                <a:solidFill>
                  <a:schemeClr val="bg1"/>
                </a:solidFill>
              </a:rPr>
              <a:t>قال يسوع لبطرس :“ أنت الصخرة وعلى هذه الصخرة سأبني كنيستي“</a:t>
            </a:r>
            <a:endParaRPr lang="en-GB" sz="3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643306" y="3786190"/>
            <a:ext cx="550069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Y" sz="2800" b="1" dirty="0" smtClean="0">
                <a:solidFill>
                  <a:srgbClr val="002060"/>
                </a:solidFill>
              </a:rPr>
              <a:t>بعد القيامة سأل يسوع بطرس ثلاث مرات </a:t>
            </a:r>
            <a:r>
              <a:rPr lang="en-US" sz="2800" b="1" dirty="0" smtClean="0">
                <a:solidFill>
                  <a:srgbClr val="002060"/>
                </a:solidFill>
              </a:rPr>
              <a:t>“</a:t>
            </a:r>
            <a:r>
              <a:rPr lang="ar-SY" sz="2800" b="1" dirty="0" smtClean="0">
                <a:solidFill>
                  <a:srgbClr val="002060"/>
                </a:solidFill>
              </a:rPr>
              <a:t>هل </a:t>
            </a:r>
            <a:r>
              <a:rPr lang="ar-SY" sz="2800" b="1" dirty="0" smtClean="0">
                <a:solidFill>
                  <a:srgbClr val="002060"/>
                </a:solidFill>
              </a:rPr>
              <a:t>تحبني يا بطرس أكثر من </a:t>
            </a:r>
            <a:r>
              <a:rPr lang="ar-SY" sz="2800" b="1" dirty="0" smtClean="0">
                <a:solidFill>
                  <a:srgbClr val="002060"/>
                </a:solidFill>
              </a:rPr>
              <a:t>الآخرين</a:t>
            </a:r>
            <a:r>
              <a:rPr lang="en-US" sz="2800" b="1" dirty="0" smtClean="0">
                <a:solidFill>
                  <a:srgbClr val="002060"/>
                </a:solidFill>
              </a:rPr>
              <a:t> ?“</a:t>
            </a:r>
            <a:r>
              <a:rPr lang="ar-SY" sz="2800" b="1" dirty="0" smtClean="0">
                <a:solidFill>
                  <a:srgbClr val="002060"/>
                </a:solidFill>
              </a:rPr>
              <a:t>أجاب بطرس:“ </a:t>
            </a:r>
            <a:r>
              <a:rPr lang="ar-SY" sz="2800" b="1" dirty="0" smtClean="0">
                <a:solidFill>
                  <a:srgbClr val="002060"/>
                </a:solidFill>
              </a:rPr>
              <a:t>يا رب ان تعلم كل شيء اني أحبك“ قال له يسوع:“ ارع خرافي ارع </a:t>
            </a:r>
            <a:r>
              <a:rPr lang="ar-SY" sz="2800" b="1" dirty="0" smtClean="0">
                <a:solidFill>
                  <a:srgbClr val="002060"/>
                </a:solidFill>
              </a:rPr>
              <a:t>نعاجي“. </a:t>
            </a:r>
            <a:r>
              <a:rPr lang="ar-SY" sz="2800" b="1" dirty="0" smtClean="0">
                <a:solidFill>
                  <a:srgbClr val="002060"/>
                </a:solidFill>
              </a:rPr>
              <a:t>وهكذا للمرة الثانية يعين يسوع بطرس رئيسا على كنيسته وراع على قطيعه </a:t>
            </a:r>
            <a:endParaRPr lang="en-GB" sz="28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572264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572264" y="1"/>
            <a:ext cx="2571736" cy="6986528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r" rtl="1"/>
            <a:r>
              <a:rPr lang="ar-SY" sz="3200" b="1" dirty="0" smtClean="0">
                <a:solidFill>
                  <a:srgbClr val="FFFF00"/>
                </a:solidFill>
              </a:rPr>
              <a:t>حل الروح القدس على الرسل وملأهم من الشجاعة والحكمة والمحبة ليسوع بطرس لم يعد خائفا </a:t>
            </a:r>
            <a:r>
              <a:rPr lang="ar-SY" sz="3200" b="1" dirty="0" smtClean="0">
                <a:solidFill>
                  <a:srgbClr val="FFFF00"/>
                </a:solidFill>
              </a:rPr>
              <a:t>كما </a:t>
            </a:r>
            <a:r>
              <a:rPr lang="ar-SY" sz="3200" b="1" dirty="0" smtClean="0">
                <a:solidFill>
                  <a:srgbClr val="FFFF00"/>
                </a:solidFill>
              </a:rPr>
              <a:t>كان عندما نكر يسوع تكلم بشجاعة امام الناس :“ يسوع الذي صلبتموه قد قام من الأموات اطلبوا المغفرة منه وآمنوا به“.</a:t>
            </a:r>
            <a:endParaRPr lang="en-GB" sz="32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072066" y="0"/>
            <a:ext cx="407193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Y" sz="2800" b="1" dirty="0" smtClean="0">
                <a:solidFill>
                  <a:schemeClr val="bg1"/>
                </a:solidFill>
              </a:rPr>
              <a:t>عندما كان يلاقي المسيحيون صعوبات كانوا يسألون بطرس وكان يعطيهم الأجابات الصحيحة</a:t>
            </a:r>
            <a:endParaRPr lang="en-GB" sz="2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214290"/>
            <a:ext cx="392905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Y" sz="2800" b="1" dirty="0" smtClean="0">
                <a:solidFill>
                  <a:srgbClr val="C00000"/>
                </a:solidFill>
              </a:rPr>
              <a:t>في ذلك الزمان كانت روما آخر مدينة في العالم </a:t>
            </a:r>
            <a:r>
              <a:rPr lang="ar-SY" sz="2800" b="1" dirty="0" smtClean="0">
                <a:solidFill>
                  <a:srgbClr val="C00000"/>
                </a:solidFill>
              </a:rPr>
              <a:t>. ذهب </a:t>
            </a:r>
            <a:r>
              <a:rPr lang="ar-SY" sz="2800" b="1" smtClean="0">
                <a:solidFill>
                  <a:srgbClr val="C00000"/>
                </a:solidFill>
              </a:rPr>
              <a:t>بطرس اليها </a:t>
            </a:r>
            <a:r>
              <a:rPr lang="ar-SY" sz="2800" b="1" dirty="0" smtClean="0">
                <a:solidFill>
                  <a:srgbClr val="C00000"/>
                </a:solidFill>
              </a:rPr>
              <a:t>ليتكلم </a:t>
            </a:r>
            <a:r>
              <a:rPr lang="ar-SY" sz="2800" b="1" smtClean="0">
                <a:solidFill>
                  <a:srgbClr val="C00000"/>
                </a:solidFill>
              </a:rPr>
              <a:t>عن </a:t>
            </a:r>
            <a:r>
              <a:rPr lang="ar-SY" sz="2800" b="1" smtClean="0">
                <a:solidFill>
                  <a:srgbClr val="C00000"/>
                </a:solidFill>
              </a:rPr>
              <a:t>يسوع, كثير </a:t>
            </a:r>
            <a:r>
              <a:rPr lang="ar-SY" sz="2800" b="1" dirty="0" smtClean="0">
                <a:solidFill>
                  <a:srgbClr val="C00000"/>
                </a:solidFill>
              </a:rPr>
              <a:t>من الناس ارتدوا الى المسيحية وهكذا تأسست في روما كنيسة المسيح</a:t>
            </a:r>
            <a:endParaRPr lang="en-GB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50070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5500702"/>
            <a:ext cx="9144000" cy="1384995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r" rtl="1"/>
            <a:r>
              <a:rPr lang="ar-SY" sz="2800" b="1" dirty="0" smtClean="0">
                <a:solidFill>
                  <a:schemeClr val="bg1"/>
                </a:solidFill>
              </a:rPr>
              <a:t>ولكن الأمبراطور نيرون لم يرد أن يسمع شيئا عن يسوع فوضع بطرس في السجن وحكم عليه بالموت . مات بطرس مصلوبا مثل يسوع ولكن صلبوه ورأسه الى الأسفل لأنه قال :“ لست مستحقا ان أموت مثل معلمي وربي“.</a:t>
            </a:r>
            <a:endParaRPr lang="en-GB" sz="2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143504" y="0"/>
            <a:ext cx="400049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Y" sz="2800" b="1" dirty="0" smtClean="0">
                <a:solidFill>
                  <a:schemeClr val="bg1"/>
                </a:solidFill>
              </a:rPr>
              <a:t>وجاء بعد  بطرس رئيسا على المسيحيين البابا لاون ومات هو ايضا شهيدا</a:t>
            </a:r>
            <a:endParaRPr lang="en-GB" sz="2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</TotalTime>
  <Words>234</Words>
  <Application>Microsoft Office PowerPoint</Application>
  <PresentationFormat>On-screen Show (4:3)</PresentationFormat>
  <Paragraphs>13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Computer</dc:creator>
  <cp:lastModifiedBy>Computer</cp:lastModifiedBy>
  <cp:revision>2</cp:revision>
  <dcterms:created xsi:type="dcterms:W3CDTF">2013-01-10T01:32:25Z</dcterms:created>
  <dcterms:modified xsi:type="dcterms:W3CDTF">2013-01-10T22:12:31Z</dcterms:modified>
</cp:coreProperties>
</file>