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71" autoAdjust="0"/>
  </p:normalViewPr>
  <p:slideViewPr>
    <p:cSldViewPr>
      <p:cViewPr>
        <p:scale>
          <a:sx n="60" d="100"/>
          <a:sy n="60" d="100"/>
        </p:scale>
        <p:origin x="-786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423B7-2A81-4A2B-B99B-B94E51D5E92D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86DD-2D26-49EB-B62C-1783C288D3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423B7-2A81-4A2B-B99B-B94E51D5E92D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86DD-2D26-49EB-B62C-1783C288D3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423B7-2A81-4A2B-B99B-B94E51D5E92D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86DD-2D26-49EB-B62C-1783C288D3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423B7-2A81-4A2B-B99B-B94E51D5E92D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86DD-2D26-49EB-B62C-1783C288D3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423B7-2A81-4A2B-B99B-B94E51D5E92D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86DD-2D26-49EB-B62C-1783C288D3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423B7-2A81-4A2B-B99B-B94E51D5E92D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86DD-2D26-49EB-B62C-1783C288D3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423B7-2A81-4A2B-B99B-B94E51D5E92D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86DD-2D26-49EB-B62C-1783C288D3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423B7-2A81-4A2B-B99B-B94E51D5E92D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86DD-2D26-49EB-B62C-1783C288D3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423B7-2A81-4A2B-B99B-B94E51D5E92D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86DD-2D26-49EB-B62C-1783C288D3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423B7-2A81-4A2B-B99B-B94E51D5E92D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86DD-2D26-49EB-B62C-1783C288D3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423B7-2A81-4A2B-B99B-B94E51D5E92D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86DD-2D26-49EB-B62C-1783C288D3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5423B7-2A81-4A2B-B99B-B94E51D5E92D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386DD-2D26-49EB-B62C-1783C288D30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eart 2"/>
          <p:cNvSpPr/>
          <p:nvPr/>
        </p:nvSpPr>
        <p:spPr>
          <a:xfrm>
            <a:off x="1428728" y="785794"/>
            <a:ext cx="6286544" cy="5500726"/>
          </a:xfrm>
          <a:prstGeom prst="hear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6000" b="1" dirty="0" smtClean="0">
                <a:solidFill>
                  <a:srgbClr val="FF0000"/>
                </a:solidFill>
              </a:rPr>
              <a:t>يسوع والأطفال</a:t>
            </a:r>
            <a:endParaRPr lang="en-GB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7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85789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857892"/>
            <a:ext cx="9144000" cy="1200329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chemeClr val="bg1"/>
                </a:solidFill>
              </a:rPr>
              <a:t>بينما كان يسوع يتكلم عن أبيه ومملكته التي في السماء كان العديد من الناس يستمعون اليه...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7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578645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15016"/>
            <a:ext cx="9144000" cy="1200329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rgbClr val="FFFF00"/>
                </a:solidFill>
              </a:rPr>
              <a:t>أراد بعض الأطفال أن يقتربوا من يسوع ليستمعوا الى ما يقوله...</a:t>
            </a:r>
            <a:endParaRPr lang="en-GB" sz="3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7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21508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15082"/>
            <a:ext cx="9144000" cy="646331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3600" b="1" dirty="0" smtClean="0">
                <a:solidFill>
                  <a:srgbClr val="FFFF00"/>
                </a:solidFill>
              </a:rPr>
              <a:t>فمنعهم التلاميذ وحاولوا ابعادهم...</a:t>
            </a:r>
            <a:endParaRPr lang="en-GB" sz="3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7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51435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143512"/>
            <a:ext cx="9144000" cy="1754326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rgbClr val="FFFF00"/>
                </a:solidFill>
              </a:rPr>
              <a:t>غضب يسوع عندما رأى ما فعله تلاميذه وقال لهم:“ دعوا الأطفال يأتون الي لأنكم ان لم تعودوا كالأطفال فلن تدخلوا ملكوت السماوات </a:t>
            </a:r>
            <a:endParaRPr lang="en-GB" sz="3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7-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3045" y="0"/>
            <a:ext cx="495791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</TotalTime>
  <Words>59</Words>
  <Application>Microsoft Office PowerPoint</Application>
  <PresentationFormat>On-screen Show (4:3)</PresentationFormat>
  <Paragraphs>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Computer</cp:lastModifiedBy>
  <cp:revision>4</cp:revision>
  <dcterms:created xsi:type="dcterms:W3CDTF">2012-10-06T22:26:18Z</dcterms:created>
  <dcterms:modified xsi:type="dcterms:W3CDTF">2012-12-22T01:19:43Z</dcterms:modified>
</cp:coreProperties>
</file>