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17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22366-B0B4-44AC-9CC0-889FDB296925}" type="datetimeFigureOut">
              <a:rPr lang="en-US" smtClean="0"/>
              <a:pPr/>
              <a:t>5/2/2013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6BE2-C01B-44E1-AAA2-6F216E80456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rt 1"/>
          <p:cNvSpPr/>
          <p:nvPr/>
        </p:nvSpPr>
        <p:spPr>
          <a:xfrm>
            <a:off x="928662" y="428604"/>
            <a:ext cx="7286676" cy="5715040"/>
          </a:xfrm>
          <a:prstGeom prst="hear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8000" b="1" dirty="0" smtClean="0"/>
              <a:t>حارس الحدود</a:t>
            </a:r>
            <a:endParaRPr lang="en-GB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وهو يفكر في نفسه كيف سيكون مجيء الله؟ هل سيأتي وسط حشد كبير فيلمحه من البعيد , أم سيظهر فجأة وترافقه حاشية عظيمة في أبهة وبهرجة.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لقد أمضى أيامه يفكر في هذه المهمة ولم يعد يفكر بشيء آخر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8992" y="285728"/>
            <a:ext cx="571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بينما الأيام والليالي كانت تمر مسرعة.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ومرت الأيام ونسي سكان المدينة رسول الله , حتى ان الملك نفسه لم يعد يفكر به , كذلك ضباط القلعة والمسؤولين عنها فقد تعبوا من الأنتظار ولم يعد أحد يتكلم عن هذه الزيارة فقد تأخر الله كثيرا في المجيء اليهم.</a:t>
            </a:r>
            <a:endParaRPr lang="en-GB" sz="28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لكن حارس الحدود وحده بقي ساهرا يتأمل حضور الله تحت أشعة شمس الصيف وأمطار الشتاء.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فقد رأى الكثير من القوافل تصل الى القلعة في طريقها نحو المدينة لكن لم تكن احداها قافلة الله , وفي الكثير من الأحيان كان يتعب من الأنتظار فيداخله الشك فيما اذا ما كانت هذه المهمة عبارة عن لعبة أو مزحة من أحد رفاقه.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accent2">
                    <a:lumMod val="50000"/>
                  </a:schemeClr>
                </a:solidFill>
              </a:rPr>
              <a:t>فيتساءل في نفسه لماذا سيأتي الله , وعلى فرض كونه سيأتي فلماذا سيمر في هذه القلعة المهملة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4480" y="5000636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ولكن كان الأمل في رؤية الله يبدد شكوكه فيعود حماس الأنتظار اليه.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مرت الأيام , والأشهر والسنين وحارس الحدود يتقدم في العمر ويشيخ فضعف نظره, وكان عليه أن يجلس من وقت لآخر فلم تعد رجليه تساعده على الوقوف.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5143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وهجر رفاقه الجنود القلعة الواحد تلو الآخر بعد أن اشتد بهم الحنين الى المدينة فأهملت القلعة. لكن الحارس بقي وحده بها على أمل أن يأتي الله اليه.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57150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9600" b="1" dirty="0" smtClean="0"/>
              <a:t>حارس الحدود</a:t>
            </a:r>
            <a:endParaRPr lang="en-GB" sz="96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0"/>
            <a:ext cx="671514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428860" cy="6986528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وفي صباح احد الأيام عندما أراد الوقوف ليتفحص الصحراء لعله اليوم المنشود شعر بأنه لم يعد يقوى على الحركة وعلم بأن النهاية قد اقتربت فملأ الحزن قلبه . وقال في نفسه:“ لقد أمضيت حياتي في انتظار وصول الله والآن علي أن أموت قبل أن أراه ”. قال هذا والحسرة تملأ قلبه.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86050" y="2000240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/>
              <a:t>حينئذ سمع صوتا بالقرب منه يقول له :“ ألم تعرفني</a:t>
            </a:r>
            <a:r>
              <a:rPr lang="ar-SY" sz="4000" b="1" dirty="0" smtClean="0"/>
              <a:t>“؟</a:t>
            </a:r>
            <a:endParaRPr lang="en-GB" sz="4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التفت الحارس مندهشا ومستغربا فقد شعر بأن الله قد وصل أخيرا , فامتلأ قلبه بالفرح وقال:“ آه , لقد وصلت أخيرا , لقد انتظرتك طويلا , ولكن من أين أتيت فأنا لم أشعر بوصولك , لم أر حاشيتك“.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45" y="0"/>
            <a:ext cx="9176145" cy="5929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929330"/>
            <a:ext cx="9144000" cy="95410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أجابه الله بلطف :“ لقد كنت بالقرب منك , وحتى قبل أن يصلك الأمر بانتظاري فأنا كنت هنا في داخلك وأنت أخذت الكثير من الوقت لتفهم ذلك“.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857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... أنه سري الخاص وحدهم أولئك الذين يترجون ويتأملون يستطيعون أن يروني , وها أنت تعرف السر الآن 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0"/>
            <a:ext cx="30718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صمت الصوت وشعر الحارس بسعادة كبيرة تغمره , وفتح عينيه وراح يحدق ببطئ وحب في الأفق البعيد.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/>
              <a:t>بالقرب من حدود بلد بعيد جدا , ضائع في الصحراء ارتفعت قلعة صغيرة</a:t>
            </a:r>
            <a:endParaRPr lang="en-GB" sz="3600" b="1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286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8340"/>
            <a:ext cx="9144000" cy="156966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ومن وقت لأخر كانت تتوقف في القلعة قافلة أو مسافر وحيد يحط الرحال ليمضي ليلته فيها , فالحياة فيها كانت مملة ولا شيء يميز يوم آخر</a:t>
            </a:r>
            <a:r>
              <a:rPr lang="ar-SY" sz="3200" dirty="0" smtClean="0"/>
              <a:t>.</a:t>
            </a:r>
            <a:endParaRPr lang="en-GB" sz="3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وفي صباح أحد الأيام وصل رسول الملك قائلا:“ كونوا مستعدين فقد وصلنا بأن الله سيزور بلدنا, وسيمر بالقلعة لذا عليكم أن تكونوا مستعدين لاستقباله“.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اتخذت سلطات القلعة تدابيرها لتنفيذ أوامر الملك , فاستدعت حارس الحدود.</a:t>
            </a:r>
            <a:endParaRPr lang="en-GB" sz="32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00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00768"/>
            <a:ext cx="9144000" cy="954107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وأمره بأن لا تغفل عينه عن الصحراء اعتبارا من هذا اليوم, وأن يترقب حضور الله . وعند اول بزوغ لموكبه عليه اعلام أصحاب سلطات القلعة عن ذلك.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43570" y="2857496"/>
            <a:ext cx="35004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accent2">
                    <a:lumMod val="50000"/>
                  </a:schemeClr>
                </a:solidFill>
              </a:rPr>
              <a:t>لقد تسلم حارس الحدود هذه المسؤولية بلهفة فهو لم يعهد اليه من قبل بمسؤوليات على هذا المستوى من الأهمية.</a:t>
            </a:r>
            <a:endParaRPr lang="en-GB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كان يراقب بعناية كبيرة الأفق البعيد وهو واقف </a:t>
            </a:r>
            <a:r>
              <a:rPr lang="ar-SY" sz="3200" b="1" dirty="0" smtClean="0">
                <a:solidFill>
                  <a:schemeClr val="bg1"/>
                </a:solidFill>
              </a:rPr>
              <a:t>في أعلى </a:t>
            </a:r>
            <a:r>
              <a:rPr lang="ar-SY" sz="3200" b="1" dirty="0" smtClean="0">
                <a:solidFill>
                  <a:schemeClr val="bg1"/>
                </a:solidFill>
              </a:rPr>
              <a:t>برجه وعيونه مفتوحة </a:t>
            </a:r>
            <a:r>
              <a:rPr lang="ar-SY" sz="3200" b="1" dirty="0" smtClean="0">
                <a:solidFill>
                  <a:schemeClr val="bg1"/>
                </a:solidFill>
              </a:rPr>
              <a:t>بانتظار </a:t>
            </a:r>
            <a:r>
              <a:rPr lang="ar-SY" sz="3200" b="1" dirty="0" smtClean="0">
                <a:solidFill>
                  <a:schemeClr val="bg1"/>
                </a:solidFill>
              </a:rPr>
              <a:t>أبسط الأشارات.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553</Words>
  <Application>Microsoft Office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2013-02-06T16:35:31Z</dcterms:created>
  <dcterms:modified xsi:type="dcterms:W3CDTF">2013-05-03T04:58:48Z</dcterms:modified>
</cp:coreProperties>
</file>