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BEFC3-EED4-4268-87D3-BF176565F4D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E85A8-78F0-4855-89DE-7932267655C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/>
          <p:cNvSpPr/>
          <p:nvPr/>
        </p:nvSpPr>
        <p:spPr>
          <a:xfrm>
            <a:off x="1285852" y="214290"/>
            <a:ext cx="6572296" cy="564360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00232" y="2857496"/>
            <a:ext cx="4786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8000" b="1" dirty="0" smtClean="0">
                <a:solidFill>
                  <a:schemeClr val="accent2">
                    <a:lumMod val="50000"/>
                  </a:schemeClr>
                </a:solidFill>
              </a:rPr>
              <a:t>لم أعد طفلا</a:t>
            </a:r>
            <a:endParaRPr lang="en-GB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429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accent2">
                    <a:lumMod val="50000"/>
                  </a:schemeClr>
                </a:solidFill>
              </a:rPr>
              <a:t>القاعدة الأولى قبول الجسد. يقول علماء النفس ان السبب الرئيسي في مشاكل المراهقة هو الخوف من وجود نقص جسدي حقيقي أو مفترض . فكيف يمكن للآخرين أن يقبلوا بنا اذا كنا نحن لا نقبل بأنفسنا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" y="0"/>
            <a:ext cx="914210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72132" y="357166"/>
            <a:ext cx="35718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القاعدة الثانية: تنمية المواهب الأنسانية. في العلاقة مع الآخرين , الأعجاب ليس هو المهم , الأهم هو الصفات الداخلية </a:t>
            </a:r>
            <a:r>
              <a:rPr lang="ar-SY" sz="3200" b="1" dirty="0" smtClean="0">
                <a:solidFill>
                  <a:schemeClr val="bg1"/>
                </a:solidFill>
              </a:rPr>
              <a:t>المكونة </a:t>
            </a:r>
            <a:r>
              <a:rPr lang="ar-SY" sz="3200" b="1" dirty="0" smtClean="0">
                <a:solidFill>
                  <a:schemeClr val="bg1"/>
                </a:solidFill>
              </a:rPr>
              <a:t>لشخصيتنا</a:t>
            </a:r>
            <a:r>
              <a:rPr lang="ar-SY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697" y="0"/>
            <a:ext cx="918769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428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القاعدة الثالثة: البقاء واقعيين تجاه الأحداث التي تواجهنا المفرحة كانت  أم المحزنة والصعبة.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6" y="0"/>
            <a:ext cx="9145106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يصبح شخصا ذلك الذي يعرف ان  يبني ذاته. كتبت فتاة ” النمو هو ايجاد الأنسان لوجهه الحقيقي , النمو هو البحث عن الذات والبناء واكتشاف طريق الحياة“.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3108" y="0"/>
            <a:ext cx="52864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الأنسان لم يخلق لذاته , في فترة المراهقة لا يكتفي انسان بالنظر الى جسده ليعجب به بل يذهب الى أبعد من ذلك انما الجمال هو الجمال الداخلي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20" y="-1"/>
            <a:ext cx="915362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7860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الأنسان مخلوق للآخر, الأنجذاب نحو الجنس الآخر وخفقان القلب , أليس دعوة تحمل الرجل والمرأة الى التخلي عن الذات والبحث عن شريك الذي يكمله؟ 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طويل هو طريق الحب , تبدأ مع الصداقة وليس من الضروري أن تحرق المراحل مثل نار القش.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كتب احد المفكرين:“ العلاقات الجنسية بين الشباب  ليست تعبيرا عن الحب, بل هي شكل من أشكال الفوضى والأختناق واللامبالاة ” ما رأيك؟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041" y="0"/>
            <a:ext cx="917104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428604"/>
            <a:ext cx="30718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الحب يتطلب الجهد والتضحية ان نحب يعني أن ندخل الى ذواتنا وننتقي من أعماقنا أجمل ما عندنا من الصفات لنقدمها لمن نحب تاركين جانبا السلبيات.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الفنان الحقيقي يتأمل النموذج الذي يريد صنعه قبل أن يباشر عمله. اكتشاف الشخص الذي نحب اكتشافا حقيقيا يحتاج الى وقت طويل . ماذا تعني علاقة جنسية خالية من الحوار العميق.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0"/>
            <a:ext cx="4429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في بداية الحياة, النمو هو عمل أوتوماتيكي التعرف على الأشخاص , اكتشاف اليدين والأرجل اكتشاف الأنف والعيون شيئ هام جدا 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دائرة وجودنا تتعدى العلاقة بين شخصين مهما كانت هذه العلاقة هامة في وسط الجماعة فقط يمكننا أن نتعلم الحوار ونكتشف طاقاتنا وامكانياتنا.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1041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بعض الأشخاص يقدمون أيديهم وأفكارهم للقيام بعمل خيري أو أجتماعي, ربما الطريقة المثلى لتحرير الجسد والروح من تجربة الأنعزالية والأنفعلات على الذات والتسلية واضاعة الوقت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نحن مدعون لأختيارات حرة وواعية مثل بطرس يوم دعاه يسوع فترك الشباك وتبعه.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" y="0"/>
            <a:ext cx="9142101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لندخل الى أعماقنا ونستعرض اختياراتنا اليومية فنكتشف ضعفنا واحتياجاتنا الى التحرر. ان أزمات النمو على المستوى الجسدي والروحي . ما هي الا مراحل نمو حقيقي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5357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dirty="0" smtClean="0">
                <a:solidFill>
                  <a:schemeClr val="bg1"/>
                </a:solidFill>
              </a:rPr>
              <a:t>ان يشعر الأنسان نفسه عضوا في الجماعة , هذا شعور يعطي معنى لألتزامه المهني. ضرورة الأحتمال بصبر هي نبع نجاح وربح وخدمة تؤدى للمجتمع. 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8" y="0"/>
            <a:ext cx="9139332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أن يصبح الأنسان مواطن العالم والتاريخ مطلب جديد يميز انسان العصر الحاضر ويؤثر على طريقة الحياة في المدرسة وعلى أسلوب استقبال المعلومات واستهلاك المعرفة. هل هذا هو التزامك ؟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الطفل يعرف أنه سيصبح كبيرا ولكنه الآن مشغول بكل ما هو جديد عليه.</a:t>
            </a:r>
            <a:endParaRPr lang="en-GB" sz="3600" b="1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0"/>
            <a:ext cx="32147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dirty="0" smtClean="0">
                <a:solidFill>
                  <a:srgbClr val="002060"/>
                </a:solidFill>
              </a:rPr>
              <a:t>”</a:t>
            </a:r>
            <a:r>
              <a:rPr lang="ar-SY" sz="3200" b="1" dirty="0" smtClean="0">
                <a:solidFill>
                  <a:srgbClr val="002060"/>
                </a:solidFill>
              </a:rPr>
              <a:t>عندما أكبر“ بانتظار ذلك , الوقت يبدو طويلا , الطفل لا يعرف أن يتقيد ببرنامج محدد لا يعرف ان ينظم ذاته يريد المكافأة حالا.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فجأة عندما يكبر الجسد يطرح هذه الأسئلة :“ من أنا ؟ لماذا أعيش ؟ انها فترة المراهقة , فترة صعبة وشيقة.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16" y="0"/>
            <a:ext cx="9153816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أندرو عمره 15 سنة يقول :“ ماذا يحدث لي لم أعد أفهم شيئا . هناك شيء يغلي في داخلي , أريد أن أصبح شخصا كبيرا؟ أشعر أحيانا انني غريب , لم أعد أعرف من أنا“؟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4285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دانييلا تقول:“ اكتشفت ان وجودي هو انتظار دائم لشيء يأتيني من الآخرين أبحث أن أكون أنا ذاتي ولكنني أعتقد أني ضائعة وحيدة وسط الآخرين“ . 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148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من أنا ؟ ليس هناك من سؤال أهم من هذا يطرحه الأنسان على ذاته محاولة الأجابة هي السبيل الوحيد لتجنب أن يصبح الأنسان نموذجا في واجهة دون قلب ودون عقل.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363" y="0"/>
            <a:ext cx="91623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14744" y="3857628"/>
            <a:ext cx="4857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انها لحظة النظر الى الذات بجرأة ونفض الغبار عن الأشياء والألوان التي تخفي الجزء الأعمق من كياننا لنكتشف من نحن في الحقيقة.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609</Words>
  <Application>Microsoft Office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4</cp:revision>
  <dcterms:created xsi:type="dcterms:W3CDTF">2013-04-17T20:50:06Z</dcterms:created>
  <dcterms:modified xsi:type="dcterms:W3CDTF">2013-05-03T05:21:33Z</dcterms:modified>
</cp:coreProperties>
</file>