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16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FEF-615E-422B-82EC-D555B2147C51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FEF-615E-422B-82EC-D555B2147C51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FEF-615E-422B-82EC-D555B2147C51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FEF-615E-422B-82EC-D555B2147C51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FEF-615E-422B-82EC-D555B2147C51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FEF-615E-422B-82EC-D555B2147C51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FEF-615E-422B-82EC-D555B2147C51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FEF-615E-422B-82EC-D555B2147C51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FEF-615E-422B-82EC-D555B2147C51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FEF-615E-422B-82EC-D555B2147C51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8EFEF-615E-422B-82EC-D555B2147C51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8EFEF-615E-422B-82EC-D555B2147C51}" type="datetimeFigureOut">
              <a:rPr lang="en-US" smtClean="0"/>
              <a:pPr/>
              <a:t>10/30/2012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714A4-3BDC-403C-92E8-AE60514D9AC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 If ever Si Jama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0"/>
            <a:ext cx="707236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7488" y="5715016"/>
            <a:ext cx="4286280" cy="92333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5400" dirty="0" smtClean="0">
                <a:solidFill>
                  <a:srgbClr val="FFFF00"/>
                </a:solidFill>
              </a:rPr>
              <a:t>اذا حدث لك أن</a:t>
            </a:r>
            <a:endParaRPr lang="en-GB" sz="5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29458" y="0"/>
            <a:ext cx="468508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00496" y="3286124"/>
            <a:ext cx="135732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600" dirty="0" smtClean="0">
                <a:solidFill>
                  <a:srgbClr val="FF0000"/>
                </a:solidFill>
              </a:rPr>
              <a:t>يعرف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2066" y="6215083"/>
            <a:ext cx="1785950" cy="58477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200" dirty="0" smtClean="0">
                <a:solidFill>
                  <a:srgbClr val="FFFF00"/>
                </a:solidFill>
              </a:rPr>
              <a:t>انك عظيم</a:t>
            </a:r>
            <a:endParaRPr lang="en-GB" sz="32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4612" y="6215082"/>
            <a:ext cx="1500198" cy="58477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200" dirty="0" smtClean="0">
                <a:solidFill>
                  <a:srgbClr val="FF0000"/>
                </a:solidFill>
              </a:rPr>
              <a:t>انك رائع</a:t>
            </a:r>
            <a:endParaRPr lang="en-GB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56955" y="0"/>
            <a:ext cx="463009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488" y="4857760"/>
            <a:ext cx="3786214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600" dirty="0" smtClean="0">
                <a:solidFill>
                  <a:srgbClr val="FF0000"/>
                </a:solidFill>
              </a:rPr>
              <a:t>ولأكثر أهمية من كل هذا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56955" y="0"/>
            <a:ext cx="463009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868" y="4429132"/>
            <a:ext cx="2571768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200" dirty="0" smtClean="0">
                <a:solidFill>
                  <a:srgbClr val="FFFF00"/>
                </a:solidFill>
              </a:rPr>
              <a:t>ا</a:t>
            </a:r>
            <a:r>
              <a:rPr lang="ar-SY" sz="3600" dirty="0" smtClean="0">
                <a:solidFill>
                  <a:srgbClr val="FFFF00"/>
                </a:solidFill>
              </a:rPr>
              <a:t>نه يحبك كثيرا</a:t>
            </a:r>
            <a:endParaRPr lang="en-GB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48356" y="0"/>
            <a:ext cx="464728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71802" y="1785926"/>
            <a:ext cx="3643338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4400" dirty="0" smtClean="0">
                <a:solidFill>
                  <a:srgbClr val="FF0000"/>
                </a:solidFill>
              </a:rPr>
              <a:t>يا يسوع كم تحبني؟</a:t>
            </a:r>
            <a:endParaRPr lang="en-GB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0"/>
            <a:ext cx="614366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14942" y="3357562"/>
            <a:ext cx="1928826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2800" b="1" dirty="0" smtClean="0">
                <a:solidFill>
                  <a:srgbClr val="7030A0"/>
                </a:solidFill>
              </a:rPr>
              <a:t>شعرت بالضيق</a:t>
            </a:r>
            <a:endParaRPr lang="en-GB" sz="28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4480" y="3357562"/>
            <a:ext cx="2071702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2800" b="1" dirty="0" smtClean="0">
                <a:solidFill>
                  <a:schemeClr val="bg1"/>
                </a:solidFill>
              </a:rPr>
              <a:t>شعرت بالخوف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86380" y="6215082"/>
            <a:ext cx="1857388" cy="52322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2800" b="1" dirty="0" smtClean="0">
                <a:solidFill>
                  <a:schemeClr val="accent6">
                    <a:lumMod val="75000"/>
                  </a:schemeClr>
                </a:solidFill>
              </a:rPr>
              <a:t>شعرت باكتآب</a:t>
            </a:r>
            <a:endParaRPr lang="en-GB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6215082"/>
            <a:ext cx="2428892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2400" b="1" dirty="0" smtClean="0">
                <a:solidFill>
                  <a:srgbClr val="FFFF00"/>
                </a:solidFill>
              </a:rPr>
              <a:t>شعرت بتأنيب الضمير</a:t>
            </a:r>
            <a:endParaRPr lang="en-GB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0"/>
            <a:ext cx="71438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8860" y="5214950"/>
            <a:ext cx="4714908" cy="707886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4000" dirty="0" smtClean="0">
                <a:solidFill>
                  <a:srgbClr val="FFFF00"/>
                </a:solidFill>
              </a:rPr>
              <a:t>فماذا تستطيع أن تفعل؟</a:t>
            </a:r>
            <a:endParaRPr lang="en-GB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0"/>
            <a:ext cx="564360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43504" y="3500438"/>
            <a:ext cx="1500198" cy="58477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200" dirty="0" smtClean="0">
                <a:solidFill>
                  <a:srgbClr val="FFFF00"/>
                </a:solidFill>
              </a:rPr>
              <a:t>تغضب</a:t>
            </a:r>
            <a:endParaRPr lang="en-GB" sz="32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984" y="3500438"/>
            <a:ext cx="1357322" cy="58477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200" dirty="0" smtClean="0">
                <a:solidFill>
                  <a:srgbClr val="FFFF00"/>
                </a:solidFill>
              </a:rPr>
              <a:t>تبكي</a:t>
            </a:r>
            <a:endParaRPr lang="en-GB" sz="32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6314" y="6357957"/>
            <a:ext cx="2143140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2400" dirty="0" smtClean="0"/>
              <a:t>تتعاطى المخدرات؟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357422" y="6357958"/>
            <a:ext cx="1214446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2800" dirty="0" smtClean="0"/>
              <a:t>تسكر؟</a:t>
            </a:r>
            <a:endParaRPr lang="en-GB" sz="28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0"/>
            <a:ext cx="664373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86050" y="5429264"/>
            <a:ext cx="2928958" cy="707886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4000" dirty="0" smtClean="0">
                <a:solidFill>
                  <a:srgbClr val="FFFF00"/>
                </a:solidFill>
              </a:rPr>
              <a:t>سأقول لك شيئا !</a:t>
            </a:r>
            <a:endParaRPr lang="en-GB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0"/>
            <a:ext cx="492922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4929198"/>
            <a:ext cx="3000396" cy="64633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600" dirty="0" smtClean="0">
                <a:solidFill>
                  <a:srgbClr val="FFFF00"/>
                </a:solidFill>
              </a:rPr>
              <a:t>له صدى في حياتك</a:t>
            </a:r>
            <a:endParaRPr lang="en-GB" sz="36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57752" y="4929198"/>
            <a:ext cx="2000264" cy="58477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200" dirty="0" smtClean="0">
                <a:solidFill>
                  <a:srgbClr val="FFFF00"/>
                </a:solidFill>
              </a:rPr>
              <a:t>ان هذا الألم</a:t>
            </a:r>
            <a:endParaRPr lang="en-GB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0"/>
            <a:ext cx="571504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14942" y="3571876"/>
            <a:ext cx="1071570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2800" dirty="0" smtClean="0"/>
              <a:t>شتموك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000232" y="3500438"/>
            <a:ext cx="2000264" cy="52322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2800" dirty="0" smtClean="0">
                <a:solidFill>
                  <a:srgbClr val="FFFF00"/>
                </a:solidFill>
              </a:rPr>
              <a:t>حتى لو نبذوك</a:t>
            </a:r>
            <a:endParaRPr lang="en-GB" sz="28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7752" y="6286520"/>
            <a:ext cx="1857388" cy="461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2400" dirty="0" smtClean="0">
                <a:solidFill>
                  <a:schemeClr val="bg1"/>
                </a:solidFill>
              </a:rPr>
              <a:t>ان لم تكن سعيدا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70" y="6286520"/>
            <a:ext cx="1571636" cy="52322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2800" dirty="0" smtClean="0">
                <a:solidFill>
                  <a:srgbClr val="FFFF00"/>
                </a:solidFill>
              </a:rPr>
              <a:t>أذلوك</a:t>
            </a:r>
            <a:endParaRPr lang="en-GB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0"/>
            <a:ext cx="463224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28926" y="5357826"/>
            <a:ext cx="3286148" cy="6463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600" dirty="0" smtClean="0">
                <a:solidFill>
                  <a:srgbClr val="FFFF00"/>
                </a:solidFill>
              </a:rPr>
              <a:t>فهناك دوما أحد ما</a:t>
            </a:r>
            <a:endParaRPr lang="en-GB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2187" y="0"/>
            <a:ext cx="461962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6248" y="4500570"/>
            <a:ext cx="2786082" cy="58477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ar-SY" sz="3200" dirty="0" smtClean="0"/>
              <a:t>هناك في الأعلى</a:t>
            </a:r>
            <a:endParaRPr lang="en-GB" sz="3200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70</Words>
  <Application>Microsoft Office PowerPoint</Application>
  <PresentationFormat>On-screen Show (4:3)</PresentationFormat>
  <Paragraphs>25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</dc:creator>
  <cp:lastModifiedBy>Computer</cp:lastModifiedBy>
  <cp:revision>6</cp:revision>
  <dcterms:created xsi:type="dcterms:W3CDTF">2012-06-19T03:19:11Z</dcterms:created>
  <dcterms:modified xsi:type="dcterms:W3CDTF">2012-10-31T02:14:45Z</dcterms:modified>
</cp:coreProperties>
</file>