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8"/>
  </p:notes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8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8" r:id="rId22"/>
    <p:sldId id="279" r:id="rId23"/>
    <p:sldId id="277" r:id="rId24"/>
    <p:sldId id="280" r:id="rId25"/>
    <p:sldId id="281" r:id="rId26"/>
    <p:sldId id="282" r:id="rId2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40" autoAdjust="0"/>
    <p:restoredTop sz="94581" autoAdjust="0"/>
  </p:normalViewPr>
  <p:slideViewPr>
    <p:cSldViewPr>
      <p:cViewPr>
        <p:scale>
          <a:sx n="60" d="100"/>
          <a:sy n="60" d="100"/>
        </p:scale>
        <p:origin x="-786" y="-30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17412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741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741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1741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C7CD259B-4116-4906-8033-DBC4DCFF7BB2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76A9B6F-85BD-400A-85E8-31EAD540234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BA9EA41-A82F-4B00-A09D-9099E5AFE44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38E2471-2BC0-4CBD-9BA3-FFEC6F9D13D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13387D09-FC69-41ED-B830-710806D4E01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E605E0-F3D8-4774-94B3-43019056BA5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AF5F938-1B92-47D8-B8E0-4B19F19AC66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32A00C3-8B8E-448A-9065-E132EA0D01E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2CFC562-9D15-46F4-B840-6FE7E77A5BD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7EF59A0-A921-4A87-B4A8-861235B858A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8F5851C-6BDC-4C7B-9C9F-53E8EED81B4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FCC3A11-A1B1-4831-B7D5-5F6CF3167ED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97D05F8-9084-4803-B63F-7D8458F0BB9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64383DAD-A6C2-4E7E-B9BB-2BD48B286836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0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588"/>
            <a:ext cx="9144000" cy="6097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3" name="Text Box 5"/>
          <p:cNvSpPr txBox="1">
            <a:spLocks noChangeArrowheads="1"/>
          </p:cNvSpPr>
          <p:nvPr/>
        </p:nvSpPr>
        <p:spPr bwMode="auto">
          <a:xfrm>
            <a:off x="0" y="6096000"/>
            <a:ext cx="9144000" cy="769441"/>
          </a:xfrm>
          <a:prstGeom prst="rect">
            <a:avLst/>
          </a:prstGeom>
          <a:solidFill>
            <a:schemeClr val="bg1">
              <a:alpha val="3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ar-SY" sz="4400" dirty="0">
                <a:solidFill>
                  <a:srgbClr val="FF0000"/>
                </a:solidFill>
                <a:cs typeface="Traditional Arabic" pitchFamily="2" charset="-78"/>
              </a:rPr>
              <a:t>الناس هدايا لفّها الآب بورق ليرسلهم إلينا.</a:t>
            </a:r>
            <a:r>
              <a:rPr lang="ar-SY" sz="4400" dirty="0">
                <a:solidFill>
                  <a:schemeClr val="bg1"/>
                </a:solidFill>
                <a:cs typeface="Traditional Arabic" pitchFamily="2" charset="-78"/>
              </a:rPr>
              <a:t>..</a:t>
            </a:r>
            <a:endParaRPr lang="en-US" sz="4400" dirty="0">
              <a:solidFill>
                <a:schemeClr val="bg1"/>
              </a:solidFill>
              <a:cs typeface="Traditional Arabic" pitchFamily="2" charset="-78"/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3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8" name="Picture 4" descr="1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7463"/>
            <a:ext cx="9144000" cy="6113463"/>
          </a:xfrm>
          <a:prstGeom prst="rect">
            <a:avLst/>
          </a:prstGeom>
          <a:noFill/>
        </p:spPr>
      </p:pic>
      <p:sp>
        <p:nvSpPr>
          <p:cNvPr id="21509" name="Text Box 5"/>
          <p:cNvSpPr txBox="1">
            <a:spLocks noChangeArrowheads="1"/>
          </p:cNvSpPr>
          <p:nvPr/>
        </p:nvSpPr>
        <p:spPr bwMode="auto">
          <a:xfrm>
            <a:off x="0" y="6096000"/>
            <a:ext cx="9144000" cy="769441"/>
          </a:xfrm>
          <a:prstGeom prst="rect">
            <a:avLst/>
          </a:prstGeom>
          <a:solidFill>
            <a:schemeClr val="tx1">
              <a:alpha val="3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ar-SY" sz="4400" dirty="0">
                <a:solidFill>
                  <a:srgbClr val="002060"/>
                </a:solidFill>
                <a:cs typeface="Traditional Arabic" pitchFamily="2" charset="-78"/>
              </a:rPr>
              <a:t>هل لأن الآخرين يشعرون بالخوف...؟</a:t>
            </a:r>
            <a:endParaRPr lang="en-US" sz="4400" dirty="0">
              <a:solidFill>
                <a:srgbClr val="002060"/>
              </a:solidFill>
              <a:cs typeface="Traditional Arabic" pitchFamily="2" charset="-78"/>
            </a:endParaRPr>
          </a:p>
        </p:txBody>
      </p:sp>
    </p:spTree>
  </p:cSld>
  <p:clrMapOvr>
    <a:masterClrMapping/>
  </p:clrMapOvr>
  <p:transition spd="slow"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15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9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2" name="Picture 4" descr="11"/>
          <p:cNvPicPr>
            <a:picLocks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143999" cy="6095999"/>
          </a:xfrm>
          <a:noFill/>
          <a:ln/>
        </p:spPr>
      </p:pic>
      <p:sp>
        <p:nvSpPr>
          <p:cNvPr id="22535" name="Text Box 7"/>
          <p:cNvSpPr txBox="1">
            <a:spLocks noChangeArrowheads="1"/>
          </p:cNvSpPr>
          <p:nvPr/>
        </p:nvSpPr>
        <p:spPr bwMode="auto">
          <a:xfrm>
            <a:off x="0" y="6096000"/>
            <a:ext cx="9144000" cy="769441"/>
          </a:xfrm>
          <a:prstGeom prst="rect">
            <a:avLst/>
          </a:prstGeom>
          <a:solidFill>
            <a:schemeClr val="tx1">
              <a:alpha val="3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ar-SY" sz="4400" dirty="0">
                <a:solidFill>
                  <a:srgbClr val="C00000"/>
                </a:solidFill>
                <a:cs typeface="Traditional Arabic" pitchFamily="2" charset="-78"/>
              </a:rPr>
              <a:t>أو لأن هذا يسبب لهم الألم..</a:t>
            </a:r>
            <a:r>
              <a:rPr lang="ar-SY" sz="4400" dirty="0">
                <a:solidFill>
                  <a:schemeClr val="bg1"/>
                </a:solidFill>
                <a:cs typeface="Traditional Arabic" pitchFamily="2" charset="-78"/>
              </a:rPr>
              <a:t>.؟</a:t>
            </a:r>
            <a:endParaRPr lang="en-US" sz="4400" dirty="0">
              <a:solidFill>
                <a:schemeClr val="bg1"/>
              </a:solidFill>
              <a:cs typeface="Traditional Arabic" pitchFamily="2" charset="-78"/>
            </a:endParaRPr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25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5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80" name="Picture 4" descr="1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7463"/>
            <a:ext cx="9144000" cy="5427663"/>
          </a:xfrm>
          <a:prstGeom prst="rect">
            <a:avLst/>
          </a:prstGeom>
          <a:noFill/>
        </p:spPr>
      </p:pic>
      <p:sp>
        <p:nvSpPr>
          <p:cNvPr id="24581" name="Text Box 5"/>
          <p:cNvSpPr txBox="1">
            <a:spLocks noChangeArrowheads="1"/>
          </p:cNvSpPr>
          <p:nvPr/>
        </p:nvSpPr>
        <p:spPr bwMode="auto">
          <a:xfrm>
            <a:off x="0" y="5410200"/>
            <a:ext cx="9144000" cy="1446550"/>
          </a:xfrm>
          <a:prstGeom prst="rect">
            <a:avLst/>
          </a:prstGeom>
          <a:solidFill>
            <a:schemeClr val="tx1">
              <a:alpha val="3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ar-SY" sz="4400" dirty="0">
                <a:solidFill>
                  <a:srgbClr val="C00000"/>
                </a:solidFill>
                <a:cs typeface="Traditional Arabic" pitchFamily="2" charset="-78"/>
              </a:rPr>
              <a:t>أو ربما لأن هذه الهدية قد سبق لها أن فُتحت</a:t>
            </a:r>
          </a:p>
          <a:p>
            <a:pPr algn="ctr"/>
            <a:r>
              <a:rPr lang="ar-SY" sz="4400" dirty="0">
                <a:solidFill>
                  <a:srgbClr val="C00000"/>
                </a:solidFill>
                <a:cs typeface="Traditional Arabic" pitchFamily="2" charset="-78"/>
              </a:rPr>
              <a:t> ورفضها الناس...؟</a:t>
            </a:r>
            <a:endParaRPr lang="en-US" sz="4400" dirty="0">
              <a:solidFill>
                <a:srgbClr val="C00000"/>
              </a:solidFill>
              <a:cs typeface="Traditional Arabic" pitchFamily="2" charset="-78"/>
            </a:endParaRPr>
          </a:p>
        </p:txBody>
      </p:sp>
    </p:spTree>
  </p:cSld>
  <p:clrMapOvr>
    <a:masterClrMapping/>
  </p:clrMapOvr>
  <p:transition spd="slow"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45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81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4" name="Picture 4" descr="1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7463"/>
            <a:ext cx="9144000" cy="6113463"/>
          </a:xfrm>
          <a:prstGeom prst="rect">
            <a:avLst/>
          </a:prstGeom>
          <a:noFill/>
        </p:spPr>
      </p:pic>
      <p:sp>
        <p:nvSpPr>
          <p:cNvPr id="25605" name="Text Box 5"/>
          <p:cNvSpPr txBox="1">
            <a:spLocks noChangeArrowheads="1"/>
          </p:cNvSpPr>
          <p:nvPr/>
        </p:nvSpPr>
        <p:spPr bwMode="auto">
          <a:xfrm>
            <a:off x="0" y="6096000"/>
            <a:ext cx="9144000" cy="738664"/>
          </a:xfrm>
          <a:prstGeom prst="rect">
            <a:avLst/>
          </a:prstGeom>
          <a:solidFill>
            <a:schemeClr val="tx1">
              <a:alpha val="3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ar-SY" sz="4200" dirty="0">
                <a:solidFill>
                  <a:schemeClr val="accent2">
                    <a:lumMod val="75000"/>
                  </a:schemeClr>
                </a:solidFill>
                <a:cs typeface="Traditional Arabic" pitchFamily="2" charset="-78"/>
              </a:rPr>
              <a:t>ولكن لنفكر قليلاً!!! أنا شخص موجود, فأنا أيضاً هدية..</a:t>
            </a:r>
            <a:r>
              <a:rPr lang="ar-SY" sz="4200" dirty="0">
                <a:solidFill>
                  <a:schemeClr val="bg1"/>
                </a:solidFill>
                <a:cs typeface="Traditional Arabic" pitchFamily="2" charset="-78"/>
              </a:rPr>
              <a:t>.</a:t>
            </a:r>
            <a:endParaRPr lang="en-US" sz="4200" dirty="0">
              <a:solidFill>
                <a:schemeClr val="bg1"/>
              </a:solidFill>
              <a:cs typeface="Traditional Arabic" pitchFamily="2" charset="-78"/>
            </a:endParaRPr>
          </a:p>
        </p:txBody>
      </p:sp>
    </p:spTree>
  </p:cSld>
  <p:clrMapOvr>
    <a:masterClrMapping/>
  </p:clrMapOvr>
  <p:transition spd="slow">
    <p:spli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56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5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8" name="Picture 4" descr="1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113463"/>
          </a:xfrm>
          <a:prstGeom prst="rect">
            <a:avLst/>
          </a:prstGeom>
          <a:noFill/>
        </p:spPr>
      </p:pic>
      <p:sp>
        <p:nvSpPr>
          <p:cNvPr id="26629" name="Text Box 5"/>
          <p:cNvSpPr txBox="1">
            <a:spLocks noChangeArrowheads="1"/>
          </p:cNvSpPr>
          <p:nvPr/>
        </p:nvSpPr>
        <p:spPr bwMode="auto">
          <a:xfrm>
            <a:off x="0" y="6096000"/>
            <a:ext cx="9144000" cy="769441"/>
          </a:xfrm>
          <a:prstGeom prst="rect">
            <a:avLst/>
          </a:prstGeom>
          <a:solidFill>
            <a:schemeClr val="tx1">
              <a:alpha val="3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ar-SY" sz="4400" dirty="0">
                <a:solidFill>
                  <a:srgbClr val="C00000"/>
                </a:solidFill>
                <a:cs typeface="Traditional Arabic" pitchFamily="2" charset="-78"/>
              </a:rPr>
              <a:t>هدية لذاتي أولاً لأن الآب وهبني لنفسي بادئ الأمر..</a:t>
            </a:r>
            <a:r>
              <a:rPr lang="ar-SY" sz="4400" dirty="0">
                <a:solidFill>
                  <a:schemeClr val="bg1"/>
                </a:solidFill>
                <a:cs typeface="Traditional Arabic" pitchFamily="2" charset="-78"/>
              </a:rPr>
              <a:t>.</a:t>
            </a:r>
            <a:endParaRPr lang="en-US" sz="4400" dirty="0">
              <a:solidFill>
                <a:schemeClr val="bg1"/>
              </a:solidFill>
              <a:cs typeface="Traditional Arabic" pitchFamily="2" charset="-78"/>
            </a:endParaRPr>
          </a:p>
        </p:txBody>
      </p:sp>
    </p:spTree>
  </p:cSld>
  <p:clrMapOvr>
    <a:masterClrMapping/>
  </p:clrMapOvr>
  <p:transition spd="slow"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66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9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2" name="Picture 4" descr="1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095999"/>
          </a:xfrm>
          <a:prstGeom prst="rect">
            <a:avLst/>
          </a:prstGeom>
          <a:noFill/>
        </p:spPr>
      </p:pic>
      <p:sp>
        <p:nvSpPr>
          <p:cNvPr id="27653" name="Text Box 5"/>
          <p:cNvSpPr txBox="1">
            <a:spLocks noChangeArrowheads="1"/>
          </p:cNvSpPr>
          <p:nvPr/>
        </p:nvSpPr>
        <p:spPr bwMode="auto">
          <a:xfrm>
            <a:off x="0" y="6096000"/>
            <a:ext cx="9144000" cy="769441"/>
          </a:xfrm>
          <a:prstGeom prst="rect">
            <a:avLst/>
          </a:prstGeom>
          <a:solidFill>
            <a:schemeClr val="tx1">
              <a:alpha val="3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ar-SY" sz="4400" dirty="0">
                <a:solidFill>
                  <a:srgbClr val="C00000"/>
                </a:solidFill>
                <a:cs typeface="Traditional Arabic" pitchFamily="2" charset="-78"/>
              </a:rPr>
              <a:t>فهل نظرت إلى داخلي؟ هل أخاف من ذلك...؟</a:t>
            </a:r>
            <a:endParaRPr lang="en-US" sz="4400" dirty="0">
              <a:solidFill>
                <a:srgbClr val="C00000"/>
              </a:solidFill>
              <a:cs typeface="Traditional Arabic" pitchFamily="2" charset="-78"/>
            </a:endParaRPr>
          </a:p>
        </p:txBody>
      </p:sp>
    </p:spTree>
  </p:cSld>
  <p:clrMapOvr>
    <a:masterClrMapping/>
  </p:clrMapOvr>
  <p:transition spd="slow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76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3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6" name="Picture 4" descr="1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172200"/>
          </a:xfrm>
          <a:prstGeom prst="rect">
            <a:avLst/>
          </a:prstGeom>
          <a:noFill/>
        </p:spPr>
      </p:pic>
      <p:sp>
        <p:nvSpPr>
          <p:cNvPr id="28677" name="Text Box 5"/>
          <p:cNvSpPr txBox="1">
            <a:spLocks noChangeArrowheads="1"/>
          </p:cNvSpPr>
          <p:nvPr/>
        </p:nvSpPr>
        <p:spPr bwMode="auto">
          <a:xfrm>
            <a:off x="0" y="6172200"/>
            <a:ext cx="9144000" cy="707886"/>
          </a:xfrm>
          <a:prstGeom prst="rect">
            <a:avLst/>
          </a:prstGeom>
          <a:solidFill>
            <a:schemeClr val="tx1">
              <a:alpha val="3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ar-SY" sz="4000" dirty="0">
                <a:solidFill>
                  <a:srgbClr val="FF0000"/>
                </a:solidFill>
                <a:cs typeface="Traditional Arabic" pitchFamily="2" charset="-78"/>
              </a:rPr>
              <a:t>ربما ذلك ما يحدث لي, وذلك لأنني لم أقبل بالهدية التي هي أنا...</a:t>
            </a:r>
            <a:endParaRPr lang="en-US" sz="4000" dirty="0">
              <a:solidFill>
                <a:srgbClr val="FF0000"/>
              </a:solidFill>
              <a:cs typeface="Traditional Arabic" pitchFamily="2" charset="-78"/>
            </a:endParaRPr>
          </a:p>
        </p:txBody>
      </p:sp>
    </p:spTree>
  </p:cSld>
  <p:clrMapOvr>
    <a:masterClrMapping/>
  </p:clrMapOvr>
  <p:transition spd="slow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86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7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700" name="Picture 4" descr="1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7463"/>
            <a:ext cx="9144000" cy="5427663"/>
          </a:xfrm>
          <a:prstGeom prst="rect">
            <a:avLst/>
          </a:prstGeom>
          <a:noFill/>
        </p:spPr>
      </p:pic>
      <p:sp>
        <p:nvSpPr>
          <p:cNvPr id="29701" name="Text Box 5"/>
          <p:cNvSpPr txBox="1">
            <a:spLocks noChangeArrowheads="1"/>
          </p:cNvSpPr>
          <p:nvPr/>
        </p:nvSpPr>
        <p:spPr bwMode="auto">
          <a:xfrm>
            <a:off x="0" y="5410200"/>
            <a:ext cx="9144000" cy="1446550"/>
          </a:xfrm>
          <a:prstGeom prst="rect">
            <a:avLst/>
          </a:prstGeom>
          <a:solidFill>
            <a:schemeClr val="tx1">
              <a:alpha val="3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ar-SY" sz="4400" dirty="0">
                <a:solidFill>
                  <a:srgbClr val="C00000"/>
                </a:solidFill>
                <a:cs typeface="Traditional Arabic" pitchFamily="2" charset="-78"/>
              </a:rPr>
              <a:t>على الرغم من أنه من الممكن أن يكون هناك شيء</a:t>
            </a:r>
          </a:p>
          <a:p>
            <a:pPr algn="ctr"/>
            <a:r>
              <a:rPr lang="ar-SY" sz="4400" dirty="0">
                <a:solidFill>
                  <a:srgbClr val="C00000"/>
                </a:solidFill>
                <a:cs typeface="Traditional Arabic" pitchFamily="2" charset="-78"/>
              </a:rPr>
              <a:t> يختلف عما تصورته...</a:t>
            </a:r>
            <a:endParaRPr lang="en-US" sz="4400" dirty="0">
              <a:solidFill>
                <a:srgbClr val="C00000"/>
              </a:solidFill>
              <a:cs typeface="Traditional Arabic" pitchFamily="2" charset="-78"/>
            </a:endParaRPr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97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701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4" name="Picture 4" descr="1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095999"/>
          </a:xfrm>
          <a:prstGeom prst="rect">
            <a:avLst/>
          </a:prstGeom>
          <a:noFill/>
        </p:spPr>
      </p:pic>
      <p:sp>
        <p:nvSpPr>
          <p:cNvPr id="30725" name="Text Box 5"/>
          <p:cNvSpPr txBox="1">
            <a:spLocks noChangeArrowheads="1"/>
          </p:cNvSpPr>
          <p:nvPr/>
        </p:nvSpPr>
        <p:spPr bwMode="auto">
          <a:xfrm>
            <a:off x="0" y="6096000"/>
            <a:ext cx="9144000" cy="769441"/>
          </a:xfrm>
          <a:prstGeom prst="rect">
            <a:avLst/>
          </a:prstGeom>
          <a:solidFill>
            <a:schemeClr val="tx1">
              <a:alpha val="3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ar-SY" sz="4400" dirty="0">
                <a:solidFill>
                  <a:srgbClr val="C00000"/>
                </a:solidFill>
                <a:cs typeface="Traditional Arabic" pitchFamily="2" charset="-78"/>
              </a:rPr>
              <a:t>ربما لم أرى في الحقيقة أبداً الهدية الرائعة التي أنا عليها...</a:t>
            </a:r>
            <a:endParaRPr lang="en-US" sz="4400" dirty="0">
              <a:solidFill>
                <a:srgbClr val="C00000"/>
              </a:solidFill>
              <a:cs typeface="Traditional Arabic" pitchFamily="2" charset="-78"/>
            </a:endParaRPr>
          </a:p>
        </p:txBody>
      </p:sp>
    </p:spTree>
  </p:cSld>
  <p:clrMapOvr>
    <a:masterClrMapping/>
  </p:clrMapOvr>
  <p:transition spd="slow"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07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5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9" name="Picture 5" descr="19"/>
          <p:cNvPicPr>
            <a:picLocks noChangeAspect="1" noChangeArrowheads="1"/>
          </p:cNvPicPr>
          <p:nvPr>
            <p:ph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144000" cy="6095999"/>
          </a:xfrm>
          <a:noFill/>
          <a:ln/>
        </p:spPr>
      </p:pic>
      <p:sp>
        <p:nvSpPr>
          <p:cNvPr id="31751" name="Text Box 7"/>
          <p:cNvSpPr txBox="1">
            <a:spLocks noChangeArrowheads="1"/>
          </p:cNvSpPr>
          <p:nvPr/>
        </p:nvSpPr>
        <p:spPr bwMode="auto">
          <a:xfrm>
            <a:off x="0" y="6096000"/>
            <a:ext cx="9144000" cy="769441"/>
          </a:xfrm>
          <a:prstGeom prst="rect">
            <a:avLst/>
          </a:prstGeom>
          <a:solidFill>
            <a:schemeClr val="tx1">
              <a:alpha val="3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ar-SY" sz="4400" dirty="0">
                <a:solidFill>
                  <a:srgbClr val="00B050"/>
                </a:solidFill>
                <a:cs typeface="Traditional Arabic" pitchFamily="2" charset="-78"/>
              </a:rPr>
              <a:t>لأن هدايا الآب لا يمكن أن تكون غير رائعة...</a:t>
            </a:r>
            <a:endParaRPr lang="en-US" sz="4400" dirty="0">
              <a:solidFill>
                <a:srgbClr val="00B050"/>
              </a:solidFill>
              <a:cs typeface="Traditional Arabic" pitchFamily="2" charset="-78"/>
            </a:endParaRPr>
          </a:p>
        </p:txBody>
      </p:sp>
    </p:spTree>
  </p:cSld>
  <p:clrMapOvr>
    <a:masterClrMapping/>
  </p:clrMapOvr>
  <p:transition spd="slow"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17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51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02"/>
          <p:cNvPicPr>
            <a:picLocks noChangeAspect="1" noChangeArrowheads="1"/>
          </p:cNvPicPr>
          <p:nvPr>
            <p:ph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-17463"/>
            <a:ext cx="9144000" cy="5427663"/>
          </a:xfrm>
          <a:noFill/>
          <a:ln/>
        </p:spPr>
      </p:pic>
      <p:sp>
        <p:nvSpPr>
          <p:cNvPr id="3080" name="Text Box 8"/>
          <p:cNvSpPr txBox="1">
            <a:spLocks noChangeArrowheads="1"/>
          </p:cNvSpPr>
          <p:nvPr/>
        </p:nvSpPr>
        <p:spPr bwMode="auto">
          <a:xfrm>
            <a:off x="0" y="5410200"/>
            <a:ext cx="9144000" cy="1384995"/>
          </a:xfrm>
          <a:prstGeom prst="rect">
            <a:avLst/>
          </a:prstGeom>
          <a:solidFill>
            <a:schemeClr val="bg1">
              <a:alpha val="3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ar-SY" sz="4000" dirty="0">
                <a:solidFill>
                  <a:srgbClr val="FF0000"/>
                </a:solidFill>
                <a:cs typeface="Traditional Arabic" pitchFamily="2" charset="-78"/>
              </a:rPr>
              <a:t>بعض هذه الهدايا جذاب من النظرة الأولى</a:t>
            </a:r>
          </a:p>
          <a:p>
            <a:pPr algn="ctr"/>
            <a:r>
              <a:rPr lang="ar-SY" sz="4400" dirty="0">
                <a:solidFill>
                  <a:srgbClr val="FF0000"/>
                </a:solidFill>
                <a:cs typeface="Traditional Arabic" pitchFamily="2" charset="-78"/>
              </a:rPr>
              <a:t> إذ أنها مغلّفة بشكل رائع...</a:t>
            </a:r>
            <a:endParaRPr lang="en-US" sz="4400" dirty="0">
              <a:solidFill>
                <a:srgbClr val="FF0000"/>
              </a:solidFill>
              <a:cs typeface="Traditional Arabic" pitchFamily="2" charset="-78"/>
            </a:endParaRP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0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80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20" name="Picture 4" descr="2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095999"/>
          </a:xfrm>
          <a:prstGeom prst="rect">
            <a:avLst/>
          </a:prstGeom>
          <a:noFill/>
        </p:spPr>
      </p:pic>
      <p:sp>
        <p:nvSpPr>
          <p:cNvPr id="34821" name="Text Box 5"/>
          <p:cNvSpPr txBox="1">
            <a:spLocks noChangeArrowheads="1"/>
          </p:cNvSpPr>
          <p:nvPr/>
        </p:nvSpPr>
        <p:spPr bwMode="auto">
          <a:xfrm>
            <a:off x="0" y="6096000"/>
            <a:ext cx="9144000" cy="769441"/>
          </a:xfrm>
          <a:prstGeom prst="rect">
            <a:avLst/>
          </a:prstGeom>
          <a:solidFill>
            <a:schemeClr val="tx1">
              <a:alpha val="3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ar-SY" sz="4400" dirty="0">
                <a:solidFill>
                  <a:srgbClr val="C00000"/>
                </a:solidFill>
                <a:cs typeface="Traditional Arabic" pitchFamily="2" charset="-78"/>
              </a:rPr>
              <a:t>أنا أيضاً هدية للآخرين.</a:t>
            </a:r>
            <a:endParaRPr lang="en-US" sz="4400" dirty="0">
              <a:solidFill>
                <a:srgbClr val="C00000"/>
              </a:solidFill>
              <a:cs typeface="Traditional Arabic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48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21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8" name="Picture 4" descr="2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172200"/>
          </a:xfrm>
          <a:prstGeom prst="rect">
            <a:avLst/>
          </a:prstGeom>
          <a:noFill/>
        </p:spPr>
      </p:pic>
      <p:sp>
        <p:nvSpPr>
          <p:cNvPr id="36869" name="Text Box 5"/>
          <p:cNvSpPr txBox="1">
            <a:spLocks noChangeArrowheads="1"/>
          </p:cNvSpPr>
          <p:nvPr/>
        </p:nvSpPr>
        <p:spPr bwMode="auto">
          <a:xfrm>
            <a:off x="0" y="6096000"/>
            <a:ext cx="9144000" cy="769441"/>
          </a:xfrm>
          <a:prstGeom prst="rect">
            <a:avLst/>
          </a:prstGeom>
          <a:solidFill>
            <a:schemeClr val="tx1">
              <a:alpha val="3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ar-SY" sz="4400" dirty="0">
                <a:solidFill>
                  <a:srgbClr val="FF0000"/>
                </a:solidFill>
                <a:cs typeface="Traditional Arabic" pitchFamily="2" charset="-78"/>
              </a:rPr>
              <a:t>فهل أقبل أن أُهدى للآخرين من قِبل الآب...</a:t>
            </a:r>
            <a:r>
              <a:rPr lang="ar-SY" sz="4400" dirty="0">
                <a:solidFill>
                  <a:schemeClr val="bg1"/>
                </a:solidFill>
                <a:cs typeface="Traditional Arabic" pitchFamily="2" charset="-78"/>
              </a:rPr>
              <a:t>؟</a:t>
            </a:r>
            <a:endParaRPr lang="en-US" sz="4400" dirty="0">
              <a:solidFill>
                <a:schemeClr val="bg1"/>
              </a:solidFill>
              <a:cs typeface="Traditional Arabic" pitchFamily="2" charset="-78"/>
            </a:endParaRPr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68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9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2" name="Picture 4" descr="2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7463"/>
            <a:ext cx="9144000" cy="6113463"/>
          </a:xfrm>
          <a:prstGeom prst="rect">
            <a:avLst/>
          </a:prstGeom>
          <a:noFill/>
        </p:spPr>
      </p:pic>
      <p:sp>
        <p:nvSpPr>
          <p:cNvPr id="37893" name="Text Box 5"/>
          <p:cNvSpPr txBox="1">
            <a:spLocks noChangeArrowheads="1"/>
          </p:cNvSpPr>
          <p:nvPr/>
        </p:nvSpPr>
        <p:spPr bwMode="auto">
          <a:xfrm>
            <a:off x="0" y="6096000"/>
            <a:ext cx="9144000" cy="738664"/>
          </a:xfrm>
          <a:prstGeom prst="rect">
            <a:avLst/>
          </a:prstGeom>
          <a:solidFill>
            <a:schemeClr val="tx1">
              <a:alpha val="3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ar-SY" sz="4200" dirty="0">
                <a:solidFill>
                  <a:srgbClr val="C00000"/>
                </a:solidFill>
                <a:cs typeface="Traditional Arabic" pitchFamily="2" charset="-78"/>
              </a:rPr>
              <a:t>هل علينا دوماً الاكتفاء  بالغلاف دون النظر إلى الهدية...؟</a:t>
            </a:r>
            <a:endParaRPr lang="en-US" sz="4200" dirty="0">
              <a:solidFill>
                <a:srgbClr val="C00000"/>
              </a:solidFill>
              <a:cs typeface="Traditional Arabic" pitchFamily="2" charset="-78"/>
            </a:endParaRPr>
          </a:p>
        </p:txBody>
      </p:sp>
    </p:spTree>
  </p:cSld>
  <p:clrMapOvr>
    <a:masterClrMapping/>
  </p:clrMapOvr>
  <p:transition spd="slow">
    <p:comb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78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93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4" name="Picture 4" descr="2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096000"/>
          </a:xfrm>
          <a:prstGeom prst="rect">
            <a:avLst/>
          </a:prstGeom>
          <a:noFill/>
        </p:spPr>
      </p:pic>
      <p:sp>
        <p:nvSpPr>
          <p:cNvPr id="35845" name="Text Box 5"/>
          <p:cNvSpPr txBox="1">
            <a:spLocks noChangeArrowheads="1"/>
          </p:cNvSpPr>
          <p:nvPr/>
        </p:nvSpPr>
        <p:spPr bwMode="auto">
          <a:xfrm>
            <a:off x="4327525" y="29321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35846" name="Text Box 6"/>
          <p:cNvSpPr txBox="1">
            <a:spLocks noChangeArrowheads="1"/>
          </p:cNvSpPr>
          <p:nvPr/>
        </p:nvSpPr>
        <p:spPr bwMode="auto">
          <a:xfrm>
            <a:off x="0" y="6096000"/>
            <a:ext cx="9144000" cy="769441"/>
          </a:xfrm>
          <a:prstGeom prst="rect">
            <a:avLst/>
          </a:prstGeom>
          <a:solidFill>
            <a:schemeClr val="tx1">
              <a:alpha val="3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ar-SY" sz="4400" dirty="0">
                <a:solidFill>
                  <a:srgbClr val="FF0000"/>
                </a:solidFill>
                <a:cs typeface="Traditional Arabic" pitchFamily="2" charset="-78"/>
              </a:rPr>
              <a:t>الصديق هو هدية...</a:t>
            </a:r>
            <a:endParaRPr lang="en-US" sz="4400" dirty="0">
              <a:solidFill>
                <a:srgbClr val="FF0000"/>
              </a:solidFill>
              <a:cs typeface="Traditional Arabic" pitchFamily="2" charset="-78"/>
            </a:endParaRPr>
          </a:p>
        </p:txBody>
      </p:sp>
    </p:spTree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58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6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6" name="Picture 4" descr="2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095999"/>
          </a:xfrm>
          <a:prstGeom prst="rect">
            <a:avLst/>
          </a:prstGeom>
          <a:noFill/>
        </p:spPr>
      </p:pic>
      <p:sp>
        <p:nvSpPr>
          <p:cNvPr id="38917" name="Text Box 5"/>
          <p:cNvSpPr txBox="1">
            <a:spLocks noChangeArrowheads="1"/>
          </p:cNvSpPr>
          <p:nvPr/>
        </p:nvSpPr>
        <p:spPr bwMode="auto">
          <a:xfrm>
            <a:off x="0" y="6096000"/>
            <a:ext cx="9144000" cy="769441"/>
          </a:xfrm>
          <a:prstGeom prst="rect">
            <a:avLst/>
          </a:prstGeom>
          <a:solidFill>
            <a:schemeClr val="tx1">
              <a:alpha val="3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ar-SY" sz="4400" dirty="0">
                <a:solidFill>
                  <a:srgbClr val="C00000"/>
                </a:solidFill>
                <a:cs typeface="Traditional Arabic" pitchFamily="2" charset="-78"/>
              </a:rPr>
              <a:t>ليس لي فقط. بل للآخرين من خلالي...</a:t>
            </a:r>
            <a:endParaRPr lang="en-US" sz="4400" dirty="0">
              <a:solidFill>
                <a:srgbClr val="C00000"/>
              </a:solidFill>
              <a:cs typeface="Traditional Arabic" pitchFamily="2" charset="-78"/>
            </a:endParaRPr>
          </a:p>
        </p:txBody>
      </p:sp>
    </p:spTree>
  </p:cSld>
  <p:clrMapOvr>
    <a:masterClrMapping/>
  </p:clrMapOvr>
  <p:transition spd="slow"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89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17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40" name="Picture 4" descr="2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7463"/>
            <a:ext cx="9144000" cy="6265863"/>
          </a:xfrm>
          <a:prstGeom prst="rect">
            <a:avLst/>
          </a:prstGeom>
          <a:noFill/>
        </p:spPr>
      </p:pic>
      <p:sp>
        <p:nvSpPr>
          <p:cNvPr id="39941" name="Text Box 5"/>
          <p:cNvSpPr txBox="1">
            <a:spLocks noChangeArrowheads="1"/>
          </p:cNvSpPr>
          <p:nvPr/>
        </p:nvSpPr>
        <p:spPr bwMode="auto">
          <a:xfrm>
            <a:off x="0" y="6248400"/>
            <a:ext cx="9144000" cy="677108"/>
          </a:xfrm>
          <a:prstGeom prst="rect">
            <a:avLst/>
          </a:prstGeom>
          <a:solidFill>
            <a:schemeClr val="tx1">
              <a:alpha val="3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ar-SY" sz="3800" dirty="0">
                <a:solidFill>
                  <a:srgbClr val="C00000"/>
                </a:solidFill>
                <a:cs typeface="Traditional Arabic" pitchFamily="2" charset="-78"/>
              </a:rPr>
              <a:t>الناس جميعاً هدايا نقبلهم ونعطيهم, كما هو حال الابن (يسوع)...</a:t>
            </a:r>
            <a:endParaRPr lang="en-US" sz="3800" dirty="0">
              <a:solidFill>
                <a:srgbClr val="C00000"/>
              </a:solidFill>
              <a:cs typeface="Traditional Arabic" pitchFamily="2" charset="-78"/>
            </a:endParaRPr>
          </a:p>
        </p:txBody>
      </p:sp>
    </p:spTree>
  </p:cSld>
  <p:clrMapOvr>
    <a:masterClrMapping/>
  </p:clrMapOvr>
  <p:transition spd="slow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99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41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4" name="Picture 4" descr="2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"/>
            <a:ext cx="9144000" cy="5486399"/>
          </a:xfrm>
          <a:prstGeom prst="rect">
            <a:avLst/>
          </a:prstGeom>
          <a:noFill/>
        </p:spPr>
      </p:pic>
      <p:sp>
        <p:nvSpPr>
          <p:cNvPr id="40965" name="Text Box 5"/>
          <p:cNvSpPr txBox="1">
            <a:spLocks noChangeArrowheads="1"/>
          </p:cNvSpPr>
          <p:nvPr/>
        </p:nvSpPr>
        <p:spPr bwMode="auto">
          <a:xfrm>
            <a:off x="0" y="5486400"/>
            <a:ext cx="9144000" cy="1446550"/>
          </a:xfrm>
          <a:prstGeom prst="rect">
            <a:avLst/>
          </a:prstGeom>
          <a:solidFill>
            <a:schemeClr val="tx1">
              <a:alpha val="3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ar-SY" sz="4400" dirty="0">
                <a:solidFill>
                  <a:srgbClr val="002060"/>
                </a:solidFill>
                <a:cs typeface="Traditional Arabic" pitchFamily="2" charset="-78"/>
              </a:rPr>
              <a:t>الصداقة هي جواب أو  ردّ من الأشخاص </a:t>
            </a:r>
          </a:p>
          <a:p>
            <a:pPr algn="ctr"/>
            <a:r>
              <a:rPr lang="ar-SY" sz="4400" dirty="0">
                <a:solidFill>
                  <a:srgbClr val="002060"/>
                </a:solidFill>
                <a:cs typeface="Traditional Arabic" pitchFamily="2" charset="-78"/>
              </a:rPr>
              <a:t>الهدايا إلى الآب الذي يهبهم.</a:t>
            </a:r>
            <a:endParaRPr lang="en-US" sz="4400" dirty="0">
              <a:solidFill>
                <a:srgbClr val="002060"/>
              </a:solidFill>
              <a:cs typeface="Traditional Arabic" pitchFamily="2" charset="-78"/>
            </a:endParaRPr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09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6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8" name="Picture 4" descr="03"/>
          <p:cNvPicPr>
            <a:picLocks noChangeAspect="1" noChangeArrowheads="1"/>
          </p:cNvPicPr>
          <p:nvPr>
            <p:ph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144000" cy="6189663"/>
          </a:xfrm>
          <a:noFill/>
          <a:ln/>
        </p:spPr>
      </p:pic>
      <p:sp>
        <p:nvSpPr>
          <p:cNvPr id="6150" name="Text Box 6"/>
          <p:cNvSpPr txBox="1">
            <a:spLocks noChangeArrowheads="1"/>
          </p:cNvSpPr>
          <p:nvPr/>
        </p:nvSpPr>
        <p:spPr bwMode="auto">
          <a:xfrm>
            <a:off x="1" y="6172200"/>
            <a:ext cx="9144000" cy="738664"/>
          </a:xfrm>
          <a:prstGeom prst="rect">
            <a:avLst/>
          </a:prstGeom>
          <a:solidFill>
            <a:schemeClr val="tx1">
              <a:alpha val="3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ar-SY" sz="4200" dirty="0">
                <a:solidFill>
                  <a:srgbClr val="002060"/>
                </a:solidFill>
                <a:cs typeface="Traditional Arabic" pitchFamily="2" charset="-78"/>
              </a:rPr>
              <a:t>وبعضها الآخر ملفوف بورق عادي فلا ننجذب إليها بسهولة...</a:t>
            </a:r>
            <a:endParaRPr lang="en-US" sz="4200" dirty="0">
              <a:solidFill>
                <a:srgbClr val="002060"/>
              </a:solidFill>
              <a:cs typeface="Traditional Arabic" pitchFamily="2" charset="-78"/>
            </a:endParaRPr>
          </a:p>
        </p:txBody>
      </p:sp>
    </p:spTree>
  </p:cSld>
  <p:clrMapOvr>
    <a:masterClrMapping/>
  </p:clrMapOvr>
  <p:transition spd="slow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5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6" name="Picture 4" descr="04"/>
          <p:cNvPicPr>
            <a:picLocks noChangeAspect="1" noChangeArrowheads="1"/>
          </p:cNvPicPr>
          <p:nvPr>
            <p:ph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-152400"/>
            <a:ext cx="9144000" cy="5715000"/>
          </a:xfrm>
          <a:noFill/>
          <a:ln/>
        </p:spPr>
      </p:pic>
      <p:sp>
        <p:nvSpPr>
          <p:cNvPr id="8198" name="Text Box 6"/>
          <p:cNvSpPr txBox="1">
            <a:spLocks noChangeArrowheads="1"/>
          </p:cNvSpPr>
          <p:nvPr/>
        </p:nvSpPr>
        <p:spPr bwMode="auto">
          <a:xfrm>
            <a:off x="0" y="5562600"/>
            <a:ext cx="9144000" cy="1384995"/>
          </a:xfrm>
          <a:prstGeom prst="rect">
            <a:avLst/>
          </a:prstGeom>
          <a:solidFill>
            <a:schemeClr val="tx1">
              <a:alpha val="3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ar-SY" sz="4200" dirty="0">
                <a:solidFill>
                  <a:srgbClr val="002060"/>
                </a:solidFill>
                <a:cs typeface="Traditional Arabic" pitchFamily="2" charset="-78"/>
              </a:rPr>
              <a:t>وفي النهاية هناك منها من تأثر بطريقه بالنقل</a:t>
            </a:r>
          </a:p>
          <a:p>
            <a:pPr algn="ctr"/>
            <a:r>
              <a:rPr lang="ar-SY" sz="4200" dirty="0">
                <a:solidFill>
                  <a:srgbClr val="002060"/>
                </a:solidFill>
                <a:cs typeface="Traditional Arabic" pitchFamily="2" charset="-78"/>
              </a:rPr>
              <a:t>فأصبح غير مرغوب به البتة...</a:t>
            </a:r>
            <a:endParaRPr lang="en-US" sz="4200" dirty="0">
              <a:solidFill>
                <a:srgbClr val="002060"/>
              </a:solidFill>
              <a:cs typeface="Traditional Arabic" pitchFamily="2" charset="-78"/>
            </a:endParaRPr>
          </a:p>
        </p:txBody>
      </p:sp>
    </p:spTree>
  </p:cSld>
  <p:clrMapOvr>
    <a:masterClrMapping/>
  </p:clrMapOvr>
  <p:transition spd="slow"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4" name="Picture 4" descr="05"/>
          <p:cNvPicPr>
            <a:picLocks noChangeAspect="1" noChangeArrowheads="1"/>
          </p:cNvPicPr>
          <p:nvPr>
            <p:ph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-152400"/>
            <a:ext cx="9144000" cy="6248400"/>
          </a:xfrm>
          <a:noFill/>
          <a:ln/>
        </p:spPr>
      </p:pic>
      <p:sp>
        <p:nvSpPr>
          <p:cNvPr id="10246" name="Text Box 6"/>
          <p:cNvSpPr txBox="1">
            <a:spLocks noChangeArrowheads="1"/>
          </p:cNvSpPr>
          <p:nvPr/>
        </p:nvSpPr>
        <p:spPr bwMode="auto">
          <a:xfrm>
            <a:off x="0" y="6096000"/>
            <a:ext cx="9144000" cy="769441"/>
          </a:xfrm>
          <a:prstGeom prst="rect">
            <a:avLst/>
          </a:prstGeom>
          <a:solidFill>
            <a:schemeClr val="tx1">
              <a:alpha val="3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ar-SY" sz="4400" dirty="0">
                <a:solidFill>
                  <a:srgbClr val="00B050"/>
                </a:solidFill>
                <a:cs typeface="Traditional Arabic" pitchFamily="2" charset="-78"/>
              </a:rPr>
              <a:t>غير أن الغلاف ليس هو الهدية وهو غير مهم...</a:t>
            </a:r>
            <a:endParaRPr lang="en-US" sz="4400" dirty="0">
              <a:solidFill>
                <a:srgbClr val="00B050"/>
              </a:solidFill>
              <a:cs typeface="Traditional Arabic" pitchFamily="2" charset="-78"/>
            </a:endParaRP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2" name="Picture 4" descr="06"/>
          <p:cNvPicPr>
            <a:picLocks noChangeAspect="1" noChangeArrowheads="1"/>
          </p:cNvPicPr>
          <p:nvPr>
            <p:ph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144000" cy="6095999"/>
          </a:xfrm>
          <a:noFill/>
          <a:ln/>
        </p:spPr>
      </p:pic>
      <p:sp>
        <p:nvSpPr>
          <p:cNvPr id="12294" name="Text Box 6"/>
          <p:cNvSpPr txBox="1">
            <a:spLocks noChangeArrowheads="1"/>
          </p:cNvSpPr>
          <p:nvPr/>
        </p:nvSpPr>
        <p:spPr bwMode="auto">
          <a:xfrm>
            <a:off x="0" y="6088559"/>
            <a:ext cx="9144000" cy="769441"/>
          </a:xfrm>
          <a:prstGeom prst="rect">
            <a:avLst/>
          </a:prstGeom>
          <a:solidFill>
            <a:schemeClr val="tx1">
              <a:alpha val="3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ar-SY" sz="4400" dirty="0">
                <a:solidFill>
                  <a:srgbClr val="C00000"/>
                </a:solidFill>
                <a:cs typeface="Traditional Arabic" pitchFamily="2" charset="-78"/>
              </a:rPr>
              <a:t>بحيث أننا ننخدع في الكثير من الأحيان...</a:t>
            </a:r>
            <a:endParaRPr lang="en-US" sz="4400" dirty="0">
              <a:solidFill>
                <a:srgbClr val="C00000"/>
              </a:solidFill>
              <a:cs typeface="Traditional Arabic" pitchFamily="2" charset="-78"/>
            </a:endParaRP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22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40" name="Picture 4" descr="07"/>
          <p:cNvPicPr>
            <a:picLocks noChangeAspect="1" noChangeArrowheads="1"/>
          </p:cNvPicPr>
          <p:nvPr>
            <p:ph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144000" cy="6095999"/>
          </a:xfrm>
          <a:noFill/>
          <a:ln/>
        </p:spPr>
      </p:pic>
      <p:sp>
        <p:nvSpPr>
          <p:cNvPr id="14342" name="Text Box 6"/>
          <p:cNvSpPr txBox="1">
            <a:spLocks noChangeArrowheads="1"/>
          </p:cNvSpPr>
          <p:nvPr/>
        </p:nvSpPr>
        <p:spPr bwMode="auto">
          <a:xfrm>
            <a:off x="0" y="6096000"/>
            <a:ext cx="9144000" cy="769441"/>
          </a:xfrm>
          <a:prstGeom prst="rect">
            <a:avLst/>
          </a:prstGeom>
          <a:solidFill>
            <a:schemeClr val="tx1">
              <a:alpha val="3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ar-SY" sz="4400" dirty="0">
                <a:solidFill>
                  <a:srgbClr val="002060"/>
                </a:solidFill>
                <a:cs typeface="Traditional Arabic" pitchFamily="2" charset="-78"/>
              </a:rPr>
              <a:t>في بعض الأحيان يصعب علينا فتح هدية ما...</a:t>
            </a:r>
            <a:endParaRPr lang="en-US" sz="4400" dirty="0">
              <a:solidFill>
                <a:srgbClr val="002060"/>
              </a:solidFill>
              <a:cs typeface="Traditional Arabic" pitchFamily="2" charset="-78"/>
            </a:endParaRPr>
          </a:p>
        </p:txBody>
      </p:sp>
    </p:spTree>
  </p:cSld>
  <p:clrMapOvr>
    <a:masterClrMapping/>
  </p:clrMapOvr>
  <p:transition spd="slow"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43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3013" name="Picture 5" descr="08"/>
          <p:cNvPicPr>
            <a:picLocks noChangeAspect="1" noChangeArrowheads="1"/>
          </p:cNvPicPr>
          <p:nvPr>
            <p:ph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144000" cy="5486400"/>
          </a:xfrm>
          <a:noFill/>
          <a:ln/>
        </p:spPr>
      </p:pic>
      <p:sp>
        <p:nvSpPr>
          <p:cNvPr id="43014" name="Text Box 6"/>
          <p:cNvSpPr txBox="1">
            <a:spLocks noChangeArrowheads="1"/>
          </p:cNvSpPr>
          <p:nvPr/>
        </p:nvSpPr>
        <p:spPr bwMode="auto">
          <a:xfrm>
            <a:off x="0" y="5473005"/>
            <a:ext cx="9144000" cy="1384995"/>
          </a:xfrm>
          <a:prstGeom prst="rect">
            <a:avLst/>
          </a:prstGeom>
          <a:solidFill>
            <a:schemeClr val="tx1">
              <a:alpha val="3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ar-SY" sz="4200" dirty="0">
                <a:solidFill>
                  <a:srgbClr val="00B050"/>
                </a:solidFill>
                <a:cs typeface="Traditional Arabic" pitchFamily="2" charset="-78"/>
              </a:rPr>
              <a:t>فنحتاج للمساعدة, وفي أحياناً أخرى فإننا</a:t>
            </a:r>
          </a:p>
          <a:p>
            <a:pPr algn="ctr"/>
            <a:r>
              <a:rPr lang="ar-SY" sz="4200" dirty="0">
                <a:solidFill>
                  <a:srgbClr val="00B050"/>
                </a:solidFill>
                <a:cs typeface="Traditional Arabic" pitchFamily="2" charset="-78"/>
              </a:rPr>
              <a:t> لا نبذل الجهد الكافي من أجل ذلك...</a:t>
            </a:r>
            <a:endParaRPr lang="en-US" sz="4200" dirty="0">
              <a:solidFill>
                <a:srgbClr val="00B050"/>
              </a:solidFill>
              <a:cs typeface="Traditional Arabic" pitchFamily="2" charset="-78"/>
            </a:endParaRPr>
          </a:p>
        </p:txBody>
      </p:sp>
    </p:spTree>
  </p:cSld>
  <p:clrMapOvr>
    <a:masterClrMapping/>
  </p:clrMapOvr>
  <p:transition spd="slow">
    <p:wheel spokes="2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30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01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4" name="Picture 4" descr="0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096000"/>
          </a:xfrm>
          <a:prstGeom prst="rect">
            <a:avLst/>
          </a:prstGeom>
          <a:noFill/>
        </p:spPr>
      </p:pic>
      <p:sp>
        <p:nvSpPr>
          <p:cNvPr id="20485" name="Text Box 5"/>
          <p:cNvSpPr txBox="1">
            <a:spLocks noChangeArrowheads="1"/>
          </p:cNvSpPr>
          <p:nvPr/>
        </p:nvSpPr>
        <p:spPr bwMode="auto">
          <a:xfrm>
            <a:off x="0" y="6096000"/>
            <a:ext cx="9144000" cy="769441"/>
          </a:xfrm>
          <a:prstGeom prst="rect">
            <a:avLst/>
          </a:prstGeom>
          <a:solidFill>
            <a:schemeClr val="tx1">
              <a:alpha val="3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ar-SY" sz="4400" dirty="0">
                <a:cs typeface="Traditional Arabic" pitchFamily="2" charset="-78"/>
              </a:rPr>
              <a:t>لماذا يصعب علينا فتح الهدية...</a:t>
            </a:r>
            <a:endParaRPr lang="en-US" sz="4400" dirty="0">
              <a:cs typeface="Traditional Arabic" pitchFamily="2" charset="-78"/>
            </a:endParaRPr>
          </a:p>
        </p:txBody>
      </p:sp>
    </p:spTree>
  </p:cSld>
  <p:clrMapOvr>
    <a:masterClrMapping/>
  </p:clrMapOvr>
  <p:transition spd="slow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04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5" grpId="0" animBg="1"/>
    </p:bld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161</TotalTime>
  <Words>269</Words>
  <Application>Microsoft PowerPoint</Application>
  <PresentationFormat>On-screen Show (4:3)</PresentationFormat>
  <Paragraphs>32</Paragraphs>
  <Slides>26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29" baseType="lpstr">
      <vt:lpstr>Arial</vt:lpstr>
      <vt:lpstr>Traditional Arabic</vt:lpstr>
      <vt:lpstr>Default Design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</vt:vector>
  </TitlesOfParts>
  <Company>SJ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Rami</dc:creator>
  <cp:lastModifiedBy>Computer</cp:lastModifiedBy>
  <cp:revision>9</cp:revision>
  <dcterms:created xsi:type="dcterms:W3CDTF">2004-12-06T18:01:06Z</dcterms:created>
  <dcterms:modified xsi:type="dcterms:W3CDTF">2012-06-23T00:56:38Z</dcterms:modified>
</cp:coreProperties>
</file>