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7" r:id="rId7"/>
    <p:sldId id="265" r:id="rId8"/>
    <p:sldId id="268" r:id="rId9"/>
    <p:sldId id="270" r:id="rId10"/>
  </p:sldIdLst>
  <p:sldSz cx="9144000" cy="6858000" type="screen4x3"/>
  <p:notesSz cx="6858000" cy="9144000"/>
  <p:defaultTextStyle>
    <a:defPPr>
      <a:defRPr lang="ar-S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60" d="100"/>
          <a:sy n="60" d="100"/>
        </p:scale>
        <p:origin x="-522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2357B-40DC-4C58-AC6B-E9C7126843EE}" type="datetimeFigureOut">
              <a:rPr lang="ar-SY" smtClean="0"/>
              <a:pPr/>
              <a:t>15/12/1433</a:t>
            </a:fld>
            <a:endParaRPr lang="ar-S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65DF6-AB65-4FE5-B6B6-A356928D7F9E}" type="slidenum">
              <a:rPr lang="ar-SY" smtClean="0"/>
              <a:pPr/>
              <a:t>‹#›</a:t>
            </a:fld>
            <a:endParaRPr lang="ar-S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Y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371600" y="1447800"/>
            <a:ext cx="6705600" cy="37338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Y" sz="9600" dirty="0" smtClean="0">
                <a:solidFill>
                  <a:srgbClr val="FFFF00"/>
                </a:solidFill>
              </a:rPr>
              <a:t>الأختلافات</a:t>
            </a:r>
            <a:endParaRPr lang="ar-SY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52"/>
            <a:ext cx="9144000" cy="685634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143000" y="228600"/>
            <a:ext cx="6477000" cy="1143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Y" sz="7200" dirty="0" smtClean="0">
                <a:solidFill>
                  <a:srgbClr val="002060"/>
                </a:solidFill>
              </a:rPr>
              <a:t>ألأختلافات</a:t>
            </a:r>
            <a:endParaRPr lang="ar-SY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00"/>
            <a:ext cx="9144000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Y" sz="3600" b="1" dirty="0" smtClean="0">
                <a:solidFill>
                  <a:srgbClr val="002060"/>
                </a:solidFill>
              </a:rPr>
              <a:t>اذا لم يكن لدينا سوى لونا واحدا كي نرسم البحر الصورة تبقى حزينة وبعيدة للغاية عن البحر...</a:t>
            </a:r>
            <a:endParaRPr lang="ar-SY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34000"/>
            <a:ext cx="9144000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r>
              <a:rPr lang="ar-SY" sz="3200" b="1" dirty="0" smtClean="0">
                <a:solidFill>
                  <a:srgbClr val="002060"/>
                </a:solidFill>
              </a:rPr>
              <a:t>أما اذا أخذنا من الأزرق ثم من الأخضر ثم من الأصفر لنذكر بالأمواج والشمس التي تلمع على سطح الماء اذا الصورة تضحك وحقا هذا هو البحر ! البحر مسرور بفضل كل ألوانه وهذا جيد</a:t>
            </a:r>
            <a:endParaRPr lang="ar-SY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91200"/>
            <a:ext cx="9144000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1">
            <a:spAutoFit/>
          </a:bodyPr>
          <a:lstStyle/>
          <a:p>
            <a:r>
              <a:rPr lang="ar-SY" sz="3200" b="1" dirty="0" smtClean="0">
                <a:solidFill>
                  <a:srgbClr val="002060"/>
                </a:solidFill>
              </a:rPr>
              <a:t>اذا كانت كل البلاد قد تشابهت مع نفس المدن نفس الجمال ونفس الحيوانات  أكيد سيكون عالما مملا جدا ...</a:t>
            </a:r>
            <a:endParaRPr lang="ar-SY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52"/>
            <a:ext cx="9144000" cy="685634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0" y="4876800"/>
            <a:ext cx="8839200" cy="19812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Y" sz="2800" b="1" dirty="0" smtClean="0">
                <a:solidFill>
                  <a:srgbClr val="002060"/>
                </a:solidFill>
              </a:rPr>
              <a:t>لكن العالم غني بالبلاد المتنوعة بلاد الصحراء بلاد مملوؤة بالأشجار بلاد الشمس وبلاد الأمطار ولهذا فاننا نجده كثير الحيوية ! العالم حي بفضل كل هذه البلاد المدهشة وهذا جيد.</a:t>
            </a:r>
            <a:endParaRPr lang="ar-SY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6347"/>
          </a:xfrm>
          <a:prstGeom prst="rect">
            <a:avLst/>
          </a:prstGeom>
        </p:spPr>
      </p:pic>
      <p:sp>
        <p:nvSpPr>
          <p:cNvPr id="6" name="Double Wave 5"/>
          <p:cNvSpPr/>
          <p:nvPr/>
        </p:nvSpPr>
        <p:spPr>
          <a:xfrm>
            <a:off x="990600" y="5334000"/>
            <a:ext cx="7086600" cy="1524000"/>
          </a:xfrm>
          <a:prstGeom prst="doubleWave">
            <a:avLst>
              <a:gd name="adj1" fmla="val 6250"/>
              <a:gd name="adj2" fmla="val 1125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Y" sz="2800" b="1" dirty="0" smtClean="0">
                <a:solidFill>
                  <a:srgbClr val="002060"/>
                </a:solidFill>
              </a:rPr>
              <a:t>اذا كان لنا جميعا نفس الوجه مع نفس النظرة نفس الملابس ونفس الأفكار لن يوجد لدينا تقريبا شيئا نتقاسمه ... </a:t>
            </a:r>
            <a:endParaRPr lang="ar-SY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536"/>
            <a:ext cx="9296400" cy="6897536"/>
          </a:xfrm>
          <a:prstGeom prst="rect">
            <a:avLst/>
          </a:prstGeom>
        </p:spPr>
      </p:pic>
      <p:sp>
        <p:nvSpPr>
          <p:cNvPr id="5" name="Double Wave 4"/>
          <p:cNvSpPr/>
          <p:nvPr/>
        </p:nvSpPr>
        <p:spPr>
          <a:xfrm>
            <a:off x="762000" y="5257800"/>
            <a:ext cx="8001000" cy="1600200"/>
          </a:xfrm>
          <a:prstGeom prst="doubleWave">
            <a:avLst>
              <a:gd name="adj1" fmla="val 6250"/>
              <a:gd name="adj2" fmla="val 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Y" sz="2800" b="1" dirty="0" smtClean="0">
                <a:solidFill>
                  <a:srgbClr val="002060"/>
                </a:solidFill>
              </a:rPr>
              <a:t>لكن كال واحد منا هو شخصية مختلفة التي ليها أفكارها المسلية عيوبها ضحكاتها الخاصة بها ولهذا أيضا نحن سعداء معا ! يحب البشر أن يكتشفوا فروقاتهم وهذا جيد</a:t>
            </a:r>
            <a:r>
              <a:rPr lang="ar-SY" b="1" dirty="0" smtClean="0">
                <a:solidFill>
                  <a:srgbClr val="002060"/>
                </a:solidFill>
              </a:rPr>
              <a:t>.  </a:t>
            </a:r>
            <a:endParaRPr lang="ar-SY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Horizontal Scroll 3"/>
          <p:cNvSpPr/>
          <p:nvPr/>
        </p:nvSpPr>
        <p:spPr>
          <a:xfrm>
            <a:off x="533400" y="4343400"/>
            <a:ext cx="8001000" cy="2514600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Y" sz="3200" b="1" dirty="0" smtClean="0">
                <a:solidFill>
                  <a:srgbClr val="FF0000"/>
                </a:solidFill>
              </a:rPr>
              <a:t>يقول الكتاب المقدس عندما خلق الله العالم قال:“ ليكن نهار وليل ليكن الأرض والبحر ليكن الحيوانات الطائرة والحيوانات الزاحفة ليكن الرجال والنساء ورأى الله بأن هذا جيد جدا .</a:t>
            </a:r>
            <a:endParaRPr lang="ar-SY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182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By DR.Ahmed Saker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HANANIA FMM</dc:creator>
  <cp:lastModifiedBy>Computer</cp:lastModifiedBy>
  <cp:revision>8</cp:revision>
  <dcterms:created xsi:type="dcterms:W3CDTF">2012-07-03T01:58:03Z</dcterms:created>
  <dcterms:modified xsi:type="dcterms:W3CDTF">2012-10-31T02:12:06Z</dcterms:modified>
</cp:coreProperties>
</file>