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294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164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6688F-D15E-4BD2-BBEA-6F4F4EE182DC}" type="datetimeFigureOut">
              <a:rPr lang="en-US" smtClean="0"/>
              <a:pPr/>
              <a:t>5/2/2013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FD1B7-A53C-4EDB-B117-B3A97CC19D0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6688F-D15E-4BD2-BBEA-6F4F4EE182DC}" type="datetimeFigureOut">
              <a:rPr lang="en-US" smtClean="0"/>
              <a:pPr/>
              <a:t>5/2/2013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FD1B7-A53C-4EDB-B117-B3A97CC19D0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6688F-D15E-4BD2-BBEA-6F4F4EE182DC}" type="datetimeFigureOut">
              <a:rPr lang="en-US" smtClean="0"/>
              <a:pPr/>
              <a:t>5/2/2013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FD1B7-A53C-4EDB-B117-B3A97CC19D0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6688F-D15E-4BD2-BBEA-6F4F4EE182DC}" type="datetimeFigureOut">
              <a:rPr lang="en-US" smtClean="0"/>
              <a:pPr/>
              <a:t>5/2/2013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FD1B7-A53C-4EDB-B117-B3A97CC19D0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6688F-D15E-4BD2-BBEA-6F4F4EE182DC}" type="datetimeFigureOut">
              <a:rPr lang="en-US" smtClean="0"/>
              <a:pPr/>
              <a:t>5/2/2013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FD1B7-A53C-4EDB-B117-B3A97CC19D0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6688F-D15E-4BD2-BBEA-6F4F4EE182DC}" type="datetimeFigureOut">
              <a:rPr lang="en-US" smtClean="0"/>
              <a:pPr/>
              <a:t>5/2/2013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FD1B7-A53C-4EDB-B117-B3A97CC19D0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6688F-D15E-4BD2-BBEA-6F4F4EE182DC}" type="datetimeFigureOut">
              <a:rPr lang="en-US" smtClean="0"/>
              <a:pPr/>
              <a:t>5/2/2013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FD1B7-A53C-4EDB-B117-B3A97CC19D0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6688F-D15E-4BD2-BBEA-6F4F4EE182DC}" type="datetimeFigureOut">
              <a:rPr lang="en-US" smtClean="0"/>
              <a:pPr/>
              <a:t>5/2/2013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FD1B7-A53C-4EDB-B117-B3A97CC19D0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6688F-D15E-4BD2-BBEA-6F4F4EE182DC}" type="datetimeFigureOut">
              <a:rPr lang="en-US" smtClean="0"/>
              <a:pPr/>
              <a:t>5/2/2013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FD1B7-A53C-4EDB-B117-B3A97CC19D0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6688F-D15E-4BD2-BBEA-6F4F4EE182DC}" type="datetimeFigureOut">
              <a:rPr lang="en-US" smtClean="0"/>
              <a:pPr/>
              <a:t>5/2/2013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FD1B7-A53C-4EDB-B117-B3A97CC19D0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6688F-D15E-4BD2-BBEA-6F4F4EE182DC}" type="datetimeFigureOut">
              <a:rPr lang="en-US" smtClean="0"/>
              <a:pPr/>
              <a:t>5/2/2013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FD1B7-A53C-4EDB-B117-B3A97CC19D0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6688F-D15E-4BD2-BBEA-6F4F4EE182DC}" type="datetimeFigureOut">
              <a:rPr lang="en-US" smtClean="0"/>
              <a:pPr/>
              <a:t>5/2/2013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EFD1B7-A53C-4EDB-B117-B3A97CC19D0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Punched Tape 1"/>
          <p:cNvSpPr/>
          <p:nvPr/>
        </p:nvSpPr>
        <p:spPr>
          <a:xfrm>
            <a:off x="642910" y="1071546"/>
            <a:ext cx="7643866" cy="4857784"/>
          </a:xfrm>
          <a:prstGeom prst="flowChartPunchedTape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sz="8800" b="1" dirty="0" smtClean="0"/>
              <a:t>العالم بين يديك</a:t>
            </a:r>
            <a:endParaRPr lang="en-GB" sz="8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357166"/>
            <a:ext cx="300036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Y" sz="4000" b="1" dirty="0" smtClean="0">
                <a:solidFill>
                  <a:schemeClr val="accent6"/>
                </a:solidFill>
              </a:rPr>
              <a:t>الشمس برزت من اقاصي السماء وفي جرها وصلت الحد الأقصى الآخر</a:t>
            </a:r>
            <a:endParaRPr lang="en-GB" sz="4000" b="1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472" y="0"/>
            <a:ext cx="9160472" cy="6858000"/>
          </a:xfrm>
          <a:prstGeom prst="rect">
            <a:avLst/>
          </a:prstGeom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14546" y="3786190"/>
            <a:ext cx="49292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Y" sz="4000" b="1" dirty="0" smtClean="0">
                <a:solidFill>
                  <a:schemeClr val="accent2">
                    <a:lumMod val="50000"/>
                  </a:schemeClr>
                </a:solidFill>
              </a:rPr>
              <a:t>لا شيء يوقف حيوتها</a:t>
            </a:r>
            <a:endParaRPr lang="en-GB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616" y="0"/>
            <a:ext cx="9167616" cy="707229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Y" sz="4000" b="1" dirty="0" smtClean="0">
                <a:solidFill>
                  <a:schemeClr val="bg1"/>
                </a:solidFill>
              </a:rPr>
              <a:t>سبحوا رب العالم ايتها الهضاب والأشجار المثمرة</a:t>
            </a:r>
            <a:endParaRPr lang="en-GB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71736" y="4714884"/>
            <a:ext cx="50006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Y" sz="4000" b="1" dirty="0" smtClean="0">
                <a:solidFill>
                  <a:schemeClr val="bg1"/>
                </a:solidFill>
              </a:rPr>
              <a:t>ايتها الوحوش وجميع البهائم</a:t>
            </a:r>
            <a:endParaRPr lang="en-GB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85852" y="3643314"/>
            <a:ext cx="65008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4000" b="1" dirty="0" smtClean="0">
                <a:solidFill>
                  <a:schemeClr val="bg1"/>
                </a:solidFill>
              </a:rPr>
              <a:t>سبحوا رب الأرض أيتها القطعان</a:t>
            </a:r>
            <a:endParaRPr lang="en-GB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478" y="0"/>
            <a:ext cx="9159478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00166" y="4714884"/>
            <a:ext cx="4857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1"/>
            <a:r>
              <a:rPr lang="ar-SY" sz="4000" b="1" dirty="0" smtClean="0">
                <a:solidFill>
                  <a:schemeClr val="bg1"/>
                </a:solidFill>
              </a:rPr>
              <a:t>طيور السماء وسمك البحر</a:t>
            </a:r>
            <a:endParaRPr lang="en-GB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evel 2"/>
          <p:cNvSpPr/>
          <p:nvPr/>
        </p:nvSpPr>
        <p:spPr>
          <a:xfrm>
            <a:off x="0" y="0"/>
            <a:ext cx="9144000" cy="6858000"/>
          </a:xfrm>
          <a:prstGeom prst="bevel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SY" sz="2800" b="1" dirty="0" smtClean="0">
                <a:solidFill>
                  <a:srgbClr val="002060"/>
                </a:solidFill>
              </a:rPr>
              <a:t>يساعدك هذا المونتاج على حل المشكلات الدائمة والمستجدة التي تطرحها الحياة البشرية على هذه الأرض. تتميز هذه المشكلات باستمرار التناوب , حركات موت حياة وحياة ظلمة ونور . من من لم يمر ولو للحظات بالخبرة المغبطة قد نسميها , حب , فرح, حرية, حياة ؟ من منا لم يتألم في دفين قلبه من جراحات سببتها الأنانية , الحقد الظلم والخطيئة . من منا لم يتمن ابدا استعادة هذه اللحظات السعيدة حيث تلتئم فيها الجراح بفضل حب مجاني ودون حدود ؟ </a:t>
            </a:r>
          </a:p>
          <a:p>
            <a:pPr algn="ctr" rtl="1"/>
            <a:r>
              <a:rPr lang="ar-SY" sz="2800" b="1" dirty="0" smtClean="0">
                <a:solidFill>
                  <a:srgbClr val="002060"/>
                </a:solidFill>
              </a:rPr>
              <a:t>انها أسئلة أساسية التي تطرح في هذا المنوتاج وهو دعوة الى الشجاعة , الى الرجاء</a:t>
            </a:r>
            <a:endParaRPr lang="en-GB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1"/>
            <a:ext cx="914400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endParaRPr lang="ar-SY" dirty="0" smtClean="0">
              <a:solidFill>
                <a:schemeClr val="bg1"/>
              </a:solidFill>
            </a:endParaRPr>
          </a:p>
          <a:p>
            <a:pPr algn="r" rtl="1"/>
            <a:endParaRPr lang="ar-SY" dirty="0">
              <a:solidFill>
                <a:schemeClr val="bg1"/>
              </a:solidFill>
            </a:endParaRPr>
          </a:p>
          <a:p>
            <a:pPr algn="r" rtl="1"/>
            <a:endParaRPr lang="ar-SY" dirty="0" smtClean="0">
              <a:solidFill>
                <a:schemeClr val="bg1"/>
              </a:solidFill>
            </a:endParaRPr>
          </a:p>
          <a:p>
            <a:pPr algn="r" rtl="1"/>
            <a:r>
              <a:rPr lang="ar-SY" sz="3200" dirty="0" smtClean="0">
                <a:solidFill>
                  <a:schemeClr val="bg1"/>
                </a:solidFill>
              </a:rPr>
              <a:t>من هو الأنسان حتى تفتقده لقد قربته حتى </a:t>
            </a:r>
            <a:r>
              <a:rPr lang="ar-SY" sz="3200" dirty="0" smtClean="0">
                <a:solidFill>
                  <a:schemeClr val="bg1"/>
                </a:solidFill>
              </a:rPr>
              <a:t>جعلته </a:t>
            </a:r>
            <a:r>
              <a:rPr lang="ar-SY" sz="3200" dirty="0" smtClean="0">
                <a:solidFill>
                  <a:schemeClr val="bg1"/>
                </a:solidFill>
              </a:rPr>
              <a:t>قريبا منك </a:t>
            </a:r>
            <a:r>
              <a:rPr lang="ar-SY" sz="3200" dirty="0" smtClean="0">
                <a:solidFill>
                  <a:schemeClr val="bg1"/>
                </a:solidFill>
              </a:rPr>
              <a:t>بالمجد </a:t>
            </a:r>
            <a:r>
              <a:rPr lang="ar-SY" sz="3200" dirty="0" smtClean="0">
                <a:solidFill>
                  <a:schemeClr val="bg1"/>
                </a:solidFill>
              </a:rPr>
              <a:t>والكرامة كللته وعلى أعمال يديك سلطته وجعلت كل شيء عند أقدامه</a:t>
            </a:r>
            <a:endParaRPr lang="en-GB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215074" y="285728"/>
            <a:ext cx="264320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4000" b="1" dirty="0" smtClean="0">
                <a:solidFill>
                  <a:schemeClr val="accent6"/>
                </a:solidFill>
              </a:rPr>
              <a:t>تقدم  ذاتك بريئا محاطا بالنور والألوان </a:t>
            </a:r>
            <a:r>
              <a:rPr lang="ar-SY" sz="4000" b="1" dirty="0" smtClean="0">
                <a:solidFill>
                  <a:schemeClr val="accent6"/>
                </a:solidFill>
              </a:rPr>
              <a:t>ووعد </a:t>
            </a:r>
            <a:r>
              <a:rPr lang="ar-SY" sz="4000" b="1" dirty="0" smtClean="0">
                <a:solidFill>
                  <a:schemeClr val="accent6"/>
                </a:solidFill>
              </a:rPr>
              <a:t>أيام سعيدة التي لن تعود لتدفئ حياتي </a:t>
            </a:r>
            <a:endParaRPr lang="en-GB" sz="4000" b="1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14678" y="285728"/>
            <a:ext cx="57150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4000" b="1" dirty="0" smtClean="0">
                <a:solidFill>
                  <a:schemeClr val="bg1"/>
                </a:solidFill>
              </a:rPr>
              <a:t>انك تدعوني ... ذوقك يجذبني... ها اني </a:t>
            </a:r>
            <a:r>
              <a:rPr lang="ar-SY" sz="4000" b="1" dirty="0" smtClean="0">
                <a:solidFill>
                  <a:schemeClr val="bg1"/>
                </a:solidFill>
              </a:rPr>
              <a:t>أقترب </a:t>
            </a:r>
            <a:r>
              <a:rPr lang="ar-SY" sz="4000" b="1" dirty="0" smtClean="0">
                <a:solidFill>
                  <a:schemeClr val="bg1"/>
                </a:solidFill>
              </a:rPr>
              <a:t>منك ... آخذك</a:t>
            </a:r>
            <a:endParaRPr lang="en-GB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786446" y="0"/>
            <a:ext cx="335755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4000" b="1" dirty="0" smtClean="0">
                <a:solidFill>
                  <a:schemeClr val="bg1"/>
                </a:solidFill>
              </a:rPr>
              <a:t>أضمك – أملكك وأعتبر نفسي سيدك</a:t>
            </a:r>
            <a:endParaRPr lang="en-GB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286380" y="0"/>
            <a:ext cx="38576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4000" b="1" dirty="0" smtClean="0">
                <a:solidFill>
                  <a:schemeClr val="bg1"/>
                </a:solidFill>
              </a:rPr>
              <a:t>ولكن قدمي خارت غير مستقرة تحت ثقلك وقد امتلأ فمي حنظلا وبكاء</a:t>
            </a:r>
            <a:endParaRPr lang="en-GB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500694" y="285728"/>
            <a:ext cx="364330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4000" b="1" dirty="0" smtClean="0">
                <a:solidFill>
                  <a:schemeClr val="bg1"/>
                </a:solidFill>
              </a:rPr>
              <a:t>الى متى تبعتد عني الأرض والسماء لكي أعانقهما </a:t>
            </a:r>
            <a:endParaRPr lang="en-GB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85918" y="0"/>
            <a:ext cx="69294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4000" b="1" dirty="0" smtClean="0">
                <a:solidFill>
                  <a:schemeClr val="bg1"/>
                </a:solidFill>
              </a:rPr>
              <a:t>اني غريب مشرد لأني أضعت طريق الأنسان الصالح</a:t>
            </a:r>
            <a:endParaRPr lang="en-GB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143644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>
                <a:solidFill>
                  <a:schemeClr val="bg1"/>
                </a:solidFill>
              </a:rPr>
              <a:t>تحت وطأة الشر والموت أتوقف متسولا على أبواب مدينتي</a:t>
            </a:r>
            <a:endParaRPr lang="en-GB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571868" y="1000108"/>
            <a:ext cx="52149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4800" b="1" dirty="0" smtClean="0"/>
              <a:t>السماء تخبر بمجد الله وعمل يديه يعلن تسبيحه</a:t>
            </a:r>
            <a:endParaRPr lang="en-GB" sz="4800" b="1" dirty="0"/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429" y="0"/>
            <a:ext cx="9162429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43372" y="0"/>
            <a:ext cx="50006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>
                <a:solidFill>
                  <a:schemeClr val="bg1"/>
                </a:solidFill>
              </a:rPr>
              <a:t>يا أصدقاء لا تطبقوا عيونكم امام الرجاء . اني متعب من كثرة المشي معاكسا للحياة اني مثلكم أعاني الأوجاع</a:t>
            </a:r>
            <a:endParaRPr lang="en-GB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0"/>
            <a:ext cx="41433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>
                <a:solidFill>
                  <a:schemeClr val="bg1"/>
                </a:solidFill>
              </a:rPr>
              <a:t>اننا منحنون في التراب جسدنا ممدد على الأرض </a:t>
            </a:r>
            <a:r>
              <a:rPr lang="ar-SY" sz="3600" b="1" dirty="0" smtClean="0">
                <a:solidFill>
                  <a:schemeClr val="bg1"/>
                </a:solidFill>
              </a:rPr>
              <a:t>قم </a:t>
            </a:r>
            <a:r>
              <a:rPr lang="ar-SY" sz="3600" b="1" dirty="0" smtClean="0">
                <a:solidFill>
                  <a:schemeClr val="bg1"/>
                </a:solidFill>
              </a:rPr>
              <a:t>يا رب , انجدنا, أنقذنا, بفضل رحمتك</a:t>
            </a:r>
            <a:endParaRPr lang="en-GB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57150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15016"/>
            <a:ext cx="9144000" cy="1200329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/>
              <a:t>لقد دعوت </a:t>
            </a:r>
            <a:r>
              <a:rPr lang="ar-SY" sz="3600" b="1" dirty="0" smtClean="0"/>
              <a:t>سامحني </a:t>
            </a:r>
            <a:r>
              <a:rPr lang="ar-SY" sz="3600" b="1" dirty="0" smtClean="0"/>
              <a:t>, لقد حررتني من حفرة الموت وفجأة رأت عيناي ثانية ألوان الأرض</a:t>
            </a:r>
            <a:endParaRPr lang="en-GB" sz="3600" b="1" dirty="0"/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68026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572132" y="500042"/>
            <a:ext cx="335758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4000" b="1" dirty="0" smtClean="0">
                <a:solidFill>
                  <a:srgbClr val="FFFF00"/>
                </a:solidFill>
              </a:rPr>
              <a:t>قلت :ها أنذا آت !</a:t>
            </a:r>
          </a:p>
          <a:p>
            <a:pPr algn="r" rtl="1"/>
            <a:r>
              <a:rPr lang="ar-SY" sz="4000" b="1" dirty="0" smtClean="0">
                <a:solidFill>
                  <a:srgbClr val="FFFF00"/>
                </a:solidFill>
              </a:rPr>
              <a:t>فثبت خطايا في مساكن البشر حيث تستطيع الحياة أن تزهر ثانية.</a:t>
            </a:r>
            <a:endParaRPr lang="en-GB" sz="4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0443" y="0"/>
            <a:ext cx="9164443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214290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ar-SY" sz="4400" b="1" dirty="0" smtClean="0">
                <a:solidFill>
                  <a:schemeClr val="bg1"/>
                </a:solidFill>
              </a:rPr>
              <a:t>السماء تخبر بمجد الله وعمل يديه يعلن تسبيحه</a:t>
            </a:r>
            <a:endParaRPr lang="en-GB" sz="4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428860" y="500042"/>
            <a:ext cx="50006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Y" sz="3600" dirty="0" smtClean="0">
                <a:solidFill>
                  <a:srgbClr val="FFFF00"/>
                </a:solidFill>
              </a:rPr>
              <a:t>في كل الأرض تنتشر اصواتهم صوت السماوات وحتى اقاصي المسكونة كلمتهم</a:t>
            </a:r>
            <a:endParaRPr lang="en-GB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000760" y="785794"/>
            <a:ext cx="31432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Y" sz="40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لقد جعل خيمة للشمس </a:t>
            </a:r>
            <a:endParaRPr lang="en-GB" sz="40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</TotalTime>
  <Words>329</Words>
  <Application>Microsoft Office PowerPoint</Application>
  <PresentationFormat>On-screen Show (4:3)</PresentationFormat>
  <Paragraphs>29</Paragraphs>
  <Slides>37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Computer</dc:creator>
  <cp:lastModifiedBy>Computer</cp:lastModifiedBy>
  <cp:revision>3</cp:revision>
  <dcterms:created xsi:type="dcterms:W3CDTF">2013-04-17T00:29:36Z</dcterms:created>
  <dcterms:modified xsi:type="dcterms:W3CDTF">2013-05-03T04:45:03Z</dcterms:modified>
</cp:coreProperties>
</file>