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9AF11-D03E-4540-8E7D-12FFDB979477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2214546" y="1285860"/>
            <a:ext cx="4929222" cy="4572032"/>
          </a:xfrm>
          <a:prstGeom prst="cub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000" b="1" dirty="0" smtClean="0"/>
              <a:t>الدرهم المفقود</a:t>
            </a:r>
            <a:endParaRPr lang="en-GB" sz="6000" b="1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857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4000" dirty="0" smtClean="0"/>
              <a:t>كان لأحدى النساء عشرة دراهم وكانت سعيدة بها جدا.</a:t>
            </a:r>
            <a:endParaRPr lang="en-GB" sz="40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72198" y="0"/>
            <a:ext cx="307180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400" dirty="0" smtClean="0">
                <a:solidFill>
                  <a:schemeClr val="bg1"/>
                </a:solidFill>
              </a:rPr>
              <a:t>ضاع منها واحد من هذه الدراهم فحزنت جدا</a:t>
            </a:r>
            <a:r>
              <a:rPr lang="ar-SY" dirty="0" smtClean="0"/>
              <a:t>.</a:t>
            </a:r>
            <a:endParaRPr lang="en-GB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3643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dirty="0" smtClean="0">
                <a:solidFill>
                  <a:schemeClr val="bg1"/>
                </a:solidFill>
              </a:rPr>
              <a:t>فتشت الفتاة عن الدرهم في كل مكان ولما وجدته فرحت جدا</a:t>
            </a:r>
            <a:r>
              <a:rPr lang="ar-SY" dirty="0" smtClean="0"/>
              <a:t>.</a:t>
            </a:r>
            <a:endParaRPr lang="en-GB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002060"/>
                </a:solidFill>
              </a:rPr>
              <a:t>قالت الفتاة لكل صديقاتها :“ افرحوا معي لقد مجدت الدرهم المفقود“.</a:t>
            </a:r>
            <a:endParaRPr lang="en-GB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57150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FFFF00"/>
                </a:solidFill>
              </a:rPr>
              <a:t>قال يسوع :“ السماء تفرح بالخطاة الذين يتوبون ويرجعون الى الله كما فرحت الفتاة بالدرهم</a:t>
            </a:r>
            <a:r>
              <a:rPr lang="ar-SY" dirty="0" smtClean="0">
                <a:solidFill>
                  <a:srgbClr val="FFFF00"/>
                </a:solidFill>
              </a:rPr>
              <a:t>.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61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2012-10-07T06:05:14Z</dcterms:created>
  <dcterms:modified xsi:type="dcterms:W3CDTF">2012-10-22T03:00:10Z</dcterms:modified>
</cp:coreProperties>
</file>