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6"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306" autoAdjust="0"/>
    <p:restoredTop sz="94660"/>
  </p:normalViewPr>
  <p:slideViewPr>
    <p:cSldViewPr>
      <p:cViewPr varScale="1">
        <p:scale>
          <a:sx n="69" d="100"/>
          <a:sy n="69" d="100"/>
        </p:scale>
        <p:origin x="-52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30A3E3B4-88B2-4F3E-8FC1-A145689BBF6D}" type="datetimeFigureOut">
              <a:rPr lang="en-US" smtClean="0"/>
              <a:pPr/>
              <a:t>12/21/2012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BE4D48E-474C-4C09-9AA6-84E8A045C3E0}"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0A3E3B4-88B2-4F3E-8FC1-A145689BBF6D}" type="datetimeFigureOut">
              <a:rPr lang="en-US" smtClean="0"/>
              <a:pPr/>
              <a:t>12/21/2012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BE4D48E-474C-4C09-9AA6-84E8A045C3E0}"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0A3E3B4-88B2-4F3E-8FC1-A145689BBF6D}" type="datetimeFigureOut">
              <a:rPr lang="en-US" smtClean="0"/>
              <a:pPr/>
              <a:t>12/21/2012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BE4D48E-474C-4C09-9AA6-84E8A045C3E0}"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0A3E3B4-88B2-4F3E-8FC1-A145689BBF6D}" type="datetimeFigureOut">
              <a:rPr lang="en-US" smtClean="0"/>
              <a:pPr/>
              <a:t>12/21/2012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BE4D48E-474C-4C09-9AA6-84E8A045C3E0}"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0A3E3B4-88B2-4F3E-8FC1-A145689BBF6D}" type="datetimeFigureOut">
              <a:rPr lang="en-US" smtClean="0"/>
              <a:pPr/>
              <a:t>12/21/2012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BE4D48E-474C-4C09-9AA6-84E8A045C3E0}"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30A3E3B4-88B2-4F3E-8FC1-A145689BBF6D}" type="datetimeFigureOut">
              <a:rPr lang="en-US" smtClean="0"/>
              <a:pPr/>
              <a:t>12/21/2012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BE4D48E-474C-4C09-9AA6-84E8A045C3E0}"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30A3E3B4-88B2-4F3E-8FC1-A145689BBF6D}" type="datetimeFigureOut">
              <a:rPr lang="en-US" smtClean="0"/>
              <a:pPr/>
              <a:t>12/21/2012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BE4D48E-474C-4C09-9AA6-84E8A045C3E0}"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30A3E3B4-88B2-4F3E-8FC1-A145689BBF6D}" type="datetimeFigureOut">
              <a:rPr lang="en-US" smtClean="0"/>
              <a:pPr/>
              <a:t>12/21/2012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BE4D48E-474C-4C09-9AA6-84E8A045C3E0}"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0A3E3B4-88B2-4F3E-8FC1-A145689BBF6D}" type="datetimeFigureOut">
              <a:rPr lang="en-US" smtClean="0"/>
              <a:pPr/>
              <a:t>12/21/2012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BE4D48E-474C-4C09-9AA6-84E8A045C3E0}"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A3E3B4-88B2-4F3E-8FC1-A145689BBF6D}" type="datetimeFigureOut">
              <a:rPr lang="en-US" smtClean="0"/>
              <a:pPr/>
              <a:t>12/21/2012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BE4D48E-474C-4C09-9AA6-84E8A045C3E0}"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A3E3B4-88B2-4F3E-8FC1-A145689BBF6D}" type="datetimeFigureOut">
              <a:rPr lang="en-US" smtClean="0"/>
              <a:pPr/>
              <a:t>12/21/2012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BE4D48E-474C-4C09-9AA6-84E8A045C3E0}"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A3E3B4-88B2-4F3E-8FC1-A145689BBF6D}" type="datetimeFigureOut">
              <a:rPr lang="en-US" smtClean="0"/>
              <a:pPr/>
              <a:t>12/21/2012</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E4D48E-474C-4C09-9AA6-84E8A045C3E0}"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ransition spd="slow">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0.jpg"/>
          <p:cNvPicPr>
            <a:picLocks noChangeAspect="1"/>
          </p:cNvPicPr>
          <p:nvPr/>
        </p:nvPicPr>
        <p:blipFill>
          <a:blip r:embed="rId2" cstate="print"/>
          <a:stretch>
            <a:fillRect/>
          </a:stretch>
        </p:blipFill>
        <p:spPr>
          <a:xfrm>
            <a:off x="0" y="1"/>
            <a:ext cx="7000892" cy="6857999"/>
          </a:xfrm>
          <a:prstGeom prst="rect">
            <a:avLst/>
          </a:prstGeom>
        </p:spPr>
      </p:pic>
      <p:sp>
        <p:nvSpPr>
          <p:cNvPr id="3" name="TextBox 2"/>
          <p:cNvSpPr txBox="1"/>
          <p:nvPr/>
        </p:nvSpPr>
        <p:spPr>
          <a:xfrm>
            <a:off x="7000892" y="0"/>
            <a:ext cx="2143108" cy="6863417"/>
          </a:xfrm>
          <a:prstGeom prst="rect">
            <a:avLst/>
          </a:prstGeom>
          <a:solidFill>
            <a:srgbClr val="00B050"/>
          </a:solidFill>
        </p:spPr>
        <p:txBody>
          <a:bodyPr wrap="square" rtlCol="0">
            <a:spAutoFit/>
          </a:bodyPr>
          <a:lstStyle/>
          <a:p>
            <a:pPr algn="r"/>
            <a:r>
              <a:rPr lang="ar-SY" sz="4400" b="1" dirty="0" smtClean="0">
                <a:solidFill>
                  <a:srgbClr val="FFFF00"/>
                </a:solidFill>
              </a:rPr>
              <a:t>وما زالت مريم تفكر بالكلام الذي قالوه الأنبياء عن المولود: عمانوئيل يعني الله معنا</a:t>
            </a:r>
            <a:endParaRPr lang="en-GB" sz="4400" b="1" dirty="0">
              <a:solidFill>
                <a:srgbClr val="FFFF00"/>
              </a:solidFill>
            </a:endParaRPr>
          </a:p>
        </p:txBody>
      </p:sp>
    </p:spTree>
  </p:cSld>
  <p:clrMapOvr>
    <a:masterClrMapping/>
  </p:clrMapOvr>
  <p:transition spd="slow">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1.jpg"/>
          <p:cNvPicPr>
            <a:picLocks noChangeAspect="1"/>
          </p:cNvPicPr>
          <p:nvPr/>
        </p:nvPicPr>
        <p:blipFill>
          <a:blip r:embed="rId2" cstate="print"/>
          <a:stretch>
            <a:fillRect/>
          </a:stretch>
        </p:blipFill>
        <p:spPr>
          <a:xfrm>
            <a:off x="0" y="0"/>
            <a:ext cx="6500826" cy="6858000"/>
          </a:xfrm>
          <a:prstGeom prst="rect">
            <a:avLst/>
          </a:prstGeom>
        </p:spPr>
      </p:pic>
      <p:sp>
        <p:nvSpPr>
          <p:cNvPr id="3" name="TextBox 2"/>
          <p:cNvSpPr txBox="1"/>
          <p:nvPr/>
        </p:nvSpPr>
        <p:spPr>
          <a:xfrm>
            <a:off x="6500826" y="0"/>
            <a:ext cx="2643174" cy="6986528"/>
          </a:xfrm>
          <a:prstGeom prst="rect">
            <a:avLst/>
          </a:prstGeom>
          <a:solidFill>
            <a:srgbClr val="002060"/>
          </a:solidFill>
        </p:spPr>
        <p:txBody>
          <a:bodyPr wrap="square" rtlCol="0">
            <a:spAutoFit/>
          </a:bodyPr>
          <a:lstStyle/>
          <a:p>
            <a:pPr algn="r" rtl="1"/>
            <a:r>
              <a:rPr lang="ar-SY" sz="3200" b="1" dirty="0" smtClean="0">
                <a:solidFill>
                  <a:srgbClr val="FFFF00"/>
                </a:solidFill>
              </a:rPr>
              <a:t>القديس يوسف يمشي ويفكر بمريم وبالطفل السري وهو يعلم جيدا بأن هذا الطفل ليس ابنه ولكن الله اختاره لكي يربي يسوع لأن الله يعلم بأن يوسف مربي جيد وسيقود يسوع على الطريق الصحيح هذه رسالته وهو مبسوط جدا </a:t>
            </a:r>
            <a:endParaRPr lang="en-GB" sz="3200" b="1" dirty="0">
              <a:solidFill>
                <a:srgbClr val="FFFF00"/>
              </a:solidFill>
            </a:endParaRPr>
          </a:p>
        </p:txBody>
      </p:sp>
    </p:spTree>
  </p:cSld>
  <p:clrMapOvr>
    <a:masterClrMapping/>
  </p:clrMapOvr>
  <p:transition spd="slow">
    <p:wipe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2.jpg"/>
          <p:cNvPicPr>
            <a:picLocks noChangeAspect="1"/>
          </p:cNvPicPr>
          <p:nvPr/>
        </p:nvPicPr>
        <p:blipFill>
          <a:blip r:embed="rId2" cstate="print"/>
          <a:stretch>
            <a:fillRect/>
          </a:stretch>
        </p:blipFill>
        <p:spPr>
          <a:xfrm>
            <a:off x="0" y="-8554"/>
            <a:ext cx="7358082" cy="6866554"/>
          </a:xfrm>
          <a:prstGeom prst="rect">
            <a:avLst/>
          </a:prstGeom>
        </p:spPr>
      </p:pic>
      <p:sp>
        <p:nvSpPr>
          <p:cNvPr id="3" name="TextBox 2"/>
          <p:cNvSpPr txBox="1"/>
          <p:nvPr/>
        </p:nvSpPr>
        <p:spPr>
          <a:xfrm>
            <a:off x="7358082" y="0"/>
            <a:ext cx="1785918" cy="7017306"/>
          </a:xfrm>
          <a:prstGeom prst="rect">
            <a:avLst/>
          </a:prstGeom>
          <a:solidFill>
            <a:srgbClr val="92D050"/>
          </a:solidFill>
        </p:spPr>
        <p:txBody>
          <a:bodyPr wrap="square" rtlCol="0">
            <a:spAutoFit/>
          </a:bodyPr>
          <a:lstStyle/>
          <a:p>
            <a:pPr algn="r" rtl="1"/>
            <a:r>
              <a:rPr lang="ar-SY" sz="4000" b="1" smtClean="0">
                <a:solidFill>
                  <a:srgbClr val="C00000"/>
                </a:solidFill>
              </a:rPr>
              <a:t>عمانوئيل الله </a:t>
            </a:r>
            <a:r>
              <a:rPr lang="ar-SY" sz="4000" b="1" dirty="0" smtClean="0">
                <a:solidFill>
                  <a:srgbClr val="C00000"/>
                </a:solidFill>
              </a:rPr>
              <a:t>معنا هذا هو يسوع علينا ان نحضر نفسنا لكي نستقبله</a:t>
            </a:r>
          </a:p>
          <a:p>
            <a:pPr algn="r" rtl="1"/>
            <a:endParaRPr lang="ar-SY" sz="3600" b="1" dirty="0" smtClean="0">
              <a:solidFill>
                <a:srgbClr val="C00000"/>
              </a:solidFill>
            </a:endParaRPr>
          </a:p>
          <a:p>
            <a:pPr algn="r" rtl="1"/>
            <a:endParaRPr lang="ar-SY" b="1" dirty="0" smtClean="0">
              <a:solidFill>
                <a:srgbClr val="C00000"/>
              </a:solidFill>
            </a:endParaRPr>
          </a:p>
          <a:p>
            <a:pPr algn="r" rtl="1"/>
            <a:endParaRPr lang="ar-SY" b="1" dirty="0" smtClean="0">
              <a:solidFill>
                <a:srgbClr val="C00000"/>
              </a:solidFill>
            </a:endParaRPr>
          </a:p>
          <a:p>
            <a:pPr algn="r" rtl="1"/>
            <a:endParaRPr lang="ar-SY" b="1" dirty="0" smtClean="0">
              <a:solidFill>
                <a:srgbClr val="C00000"/>
              </a:solidFill>
            </a:endParaRPr>
          </a:p>
        </p:txBody>
      </p:sp>
    </p:spTree>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3.jpg"/>
          <p:cNvPicPr>
            <a:picLocks noChangeAspect="1"/>
          </p:cNvPicPr>
          <p:nvPr/>
        </p:nvPicPr>
        <p:blipFill>
          <a:blip r:embed="rId2" cstate="print"/>
          <a:stretch>
            <a:fillRect/>
          </a:stretch>
        </p:blipFill>
        <p:spPr>
          <a:xfrm>
            <a:off x="-47657" y="0"/>
            <a:ext cx="9191657" cy="6858000"/>
          </a:xfrm>
          <a:prstGeom prst="rect">
            <a:avLst/>
          </a:prstGeom>
        </p:spPr>
      </p:pic>
      <p:sp>
        <p:nvSpPr>
          <p:cNvPr id="3" name="Rectangle 2"/>
          <p:cNvSpPr/>
          <p:nvPr/>
        </p:nvSpPr>
        <p:spPr>
          <a:xfrm>
            <a:off x="5214942" y="3714752"/>
            <a:ext cx="3929058" cy="2985433"/>
          </a:xfrm>
          <a:prstGeom prst="rect">
            <a:avLst/>
          </a:prstGeom>
          <a:noFill/>
        </p:spPr>
        <p:txBody>
          <a:bodyPr wrap="square">
            <a:spAutoFit/>
          </a:bodyPr>
          <a:lstStyle/>
          <a:p>
            <a:pPr algn="r" rtl="1"/>
            <a:r>
              <a:rPr lang="ar-SY" sz="3600" b="1" dirty="0" smtClean="0">
                <a:solidFill>
                  <a:srgbClr val="002060"/>
                </a:solidFill>
              </a:rPr>
              <a:t>يا عطش الأرواح </a:t>
            </a:r>
            <a:endParaRPr lang="en-US" sz="3600" b="1" dirty="0" smtClean="0">
              <a:solidFill>
                <a:srgbClr val="002060"/>
              </a:solidFill>
            </a:endParaRPr>
          </a:p>
          <a:p>
            <a:pPr algn="r" rtl="1"/>
            <a:r>
              <a:rPr lang="ar-SY" sz="3600" b="1" dirty="0" smtClean="0">
                <a:solidFill>
                  <a:srgbClr val="002060"/>
                </a:solidFill>
              </a:rPr>
              <a:t>أرنا محياك </a:t>
            </a:r>
            <a:endParaRPr lang="en-US" sz="3600" b="1" dirty="0" smtClean="0">
              <a:solidFill>
                <a:srgbClr val="002060"/>
              </a:solidFill>
            </a:endParaRPr>
          </a:p>
          <a:p>
            <a:pPr algn="r" rtl="1"/>
            <a:r>
              <a:rPr lang="ar-SY" sz="3600" b="1" dirty="0" smtClean="0">
                <a:solidFill>
                  <a:srgbClr val="002060"/>
                </a:solidFill>
              </a:rPr>
              <a:t>قلبنا لن يرتاح </a:t>
            </a:r>
            <a:endParaRPr lang="en-US" sz="3600" b="1" dirty="0" smtClean="0">
              <a:solidFill>
                <a:srgbClr val="002060"/>
              </a:solidFill>
            </a:endParaRPr>
          </a:p>
          <a:p>
            <a:pPr algn="r" rtl="1"/>
            <a:r>
              <a:rPr lang="ar-SY" sz="3600" b="1" dirty="0" smtClean="0">
                <a:solidFill>
                  <a:srgbClr val="002060"/>
                </a:solidFill>
              </a:rPr>
              <a:t>الا بلقياك</a:t>
            </a:r>
          </a:p>
          <a:p>
            <a:pPr algn="r" rtl="1"/>
            <a:endParaRPr lang="en-GB" sz="4400" b="1" dirty="0">
              <a:solidFill>
                <a:srgbClr val="FF0000"/>
              </a:solidFill>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0" fill="hold"/>
                                        <p:tgtEl>
                                          <p:spTgt spid="3"/>
                                        </p:tgtEl>
                                        <p:attrNameLst>
                                          <p:attrName>ppt_x</p:attrName>
                                        </p:attrNameLst>
                                      </p:cBhvr>
                                      <p:tavLst>
                                        <p:tav tm="0">
                                          <p:val>
                                            <p:strVal val="#ppt_x-.2"/>
                                          </p:val>
                                        </p:tav>
                                        <p:tav tm="100000">
                                          <p:val>
                                            <p:strVal val="#ppt_x"/>
                                          </p:val>
                                        </p:tav>
                                      </p:tavLst>
                                    </p:anim>
                                    <p:anim calcmode="lin" valueType="num">
                                      <p:cBhvr>
                                        <p:cTn id="8" dur="5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5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jpg"/>
          <p:cNvPicPr>
            <a:picLocks noChangeAspect="1"/>
          </p:cNvPicPr>
          <p:nvPr/>
        </p:nvPicPr>
        <p:blipFill>
          <a:blip r:embed="rId2" cstate="print"/>
          <a:stretch>
            <a:fillRect/>
          </a:stretch>
        </p:blipFill>
        <p:spPr>
          <a:xfrm>
            <a:off x="0" y="0"/>
            <a:ext cx="6929454" cy="6857999"/>
          </a:xfrm>
          <a:prstGeom prst="rect">
            <a:avLst/>
          </a:prstGeom>
        </p:spPr>
      </p:pic>
      <p:sp>
        <p:nvSpPr>
          <p:cNvPr id="3" name="TextBox 2"/>
          <p:cNvSpPr txBox="1"/>
          <p:nvPr/>
        </p:nvSpPr>
        <p:spPr>
          <a:xfrm>
            <a:off x="6929454" y="0"/>
            <a:ext cx="2214546" cy="6858000"/>
          </a:xfrm>
          <a:prstGeom prst="rect">
            <a:avLst/>
          </a:prstGeom>
          <a:solidFill>
            <a:srgbClr val="002060"/>
          </a:solidFill>
        </p:spPr>
        <p:txBody>
          <a:bodyPr wrap="square" rtlCol="0">
            <a:spAutoFit/>
          </a:bodyPr>
          <a:lstStyle/>
          <a:p>
            <a:pPr algn="r" rtl="1"/>
            <a:r>
              <a:rPr lang="ar-SY" sz="3600" dirty="0" smtClean="0">
                <a:solidFill>
                  <a:schemeClr val="bg1"/>
                </a:solidFill>
              </a:rPr>
              <a:t>وصلوا الى بيت لحم المدينة التي ولد فيها الملك داوود. مريم ويوسف هم من سلالة الملك داوود هذا يعني بأنه يجب ان يقيموا في قصر </a:t>
            </a:r>
            <a:endParaRPr lang="en-GB" sz="3600" dirty="0">
              <a:solidFill>
                <a:schemeClr val="bg1"/>
              </a:solidFill>
            </a:endParaRPr>
          </a:p>
        </p:txBody>
      </p:sp>
    </p:spTree>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5.jpg"/>
          <p:cNvPicPr>
            <a:picLocks noChangeAspect="1"/>
          </p:cNvPicPr>
          <p:nvPr/>
        </p:nvPicPr>
        <p:blipFill>
          <a:blip r:embed="rId2" cstate="print"/>
          <a:stretch>
            <a:fillRect/>
          </a:stretch>
        </p:blipFill>
        <p:spPr>
          <a:xfrm>
            <a:off x="-13689" y="0"/>
            <a:ext cx="6943143" cy="6858000"/>
          </a:xfrm>
          <a:prstGeom prst="rect">
            <a:avLst/>
          </a:prstGeom>
        </p:spPr>
      </p:pic>
      <p:sp>
        <p:nvSpPr>
          <p:cNvPr id="3" name="TextBox 2"/>
          <p:cNvSpPr txBox="1"/>
          <p:nvPr/>
        </p:nvSpPr>
        <p:spPr>
          <a:xfrm>
            <a:off x="6929454" y="0"/>
            <a:ext cx="2214546" cy="6858000"/>
          </a:xfrm>
          <a:prstGeom prst="rect">
            <a:avLst/>
          </a:prstGeom>
          <a:solidFill>
            <a:srgbClr val="0070C0"/>
          </a:solidFill>
        </p:spPr>
        <p:txBody>
          <a:bodyPr wrap="square" rtlCol="0">
            <a:spAutoFit/>
          </a:bodyPr>
          <a:lstStyle/>
          <a:p>
            <a:pPr algn="r" rtl="1"/>
            <a:r>
              <a:rPr lang="ar-SY" sz="3600" b="1" dirty="0" smtClean="0">
                <a:solidFill>
                  <a:srgbClr val="FFFF00"/>
                </a:solidFill>
              </a:rPr>
              <a:t>مريم ويوسف فقراء ليس معهم كثير من المال ويوجد كثير من الناس والبيوت الجميلة  للناس الذين يملكون المال من سيستقبل مريم ويوسف</a:t>
            </a:r>
            <a:endParaRPr lang="en-GB" sz="3600" b="1" dirty="0">
              <a:solidFill>
                <a:srgbClr val="FFFF00"/>
              </a:solidFill>
            </a:endParaRPr>
          </a:p>
        </p:txBody>
      </p:sp>
    </p:spTree>
  </p:cSld>
  <p:clrMapOvr>
    <a:masterClrMapping/>
  </p:clrMapOvr>
  <p:transition spd="slow">
    <p:strips dir="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6.jpg"/>
          <p:cNvPicPr>
            <a:picLocks noChangeAspect="1"/>
          </p:cNvPicPr>
          <p:nvPr/>
        </p:nvPicPr>
        <p:blipFill>
          <a:blip r:embed="rId2" cstate="print"/>
          <a:stretch>
            <a:fillRect/>
          </a:stretch>
        </p:blipFill>
        <p:spPr>
          <a:xfrm>
            <a:off x="0" y="0"/>
            <a:ext cx="7143768" cy="6858000"/>
          </a:xfrm>
          <a:prstGeom prst="rect">
            <a:avLst/>
          </a:prstGeom>
        </p:spPr>
      </p:pic>
      <p:sp>
        <p:nvSpPr>
          <p:cNvPr id="3" name="TextBox 2"/>
          <p:cNvSpPr txBox="1"/>
          <p:nvPr/>
        </p:nvSpPr>
        <p:spPr>
          <a:xfrm>
            <a:off x="7143768" y="0"/>
            <a:ext cx="2000232" cy="6986528"/>
          </a:xfrm>
          <a:prstGeom prst="rect">
            <a:avLst/>
          </a:prstGeom>
          <a:solidFill>
            <a:srgbClr val="002060"/>
          </a:solidFill>
        </p:spPr>
        <p:txBody>
          <a:bodyPr wrap="square" rtlCol="0">
            <a:spAutoFit/>
          </a:bodyPr>
          <a:lstStyle/>
          <a:p>
            <a:pPr algn="r" rtl="1"/>
            <a:r>
              <a:rPr lang="ar-SY" sz="3200" b="1" dirty="0" smtClean="0">
                <a:solidFill>
                  <a:schemeClr val="bg1"/>
                </a:solidFill>
              </a:rPr>
              <a:t>الله هو رب الجميع سيدنا عمانوئيل يسوع مخلص العالم, لا يريد أن يكون أكبر من الجميع ولا يريد أن يولد بقصر, انما يريد أن يولد بأسطبل فقير بسيط</a:t>
            </a:r>
          </a:p>
          <a:p>
            <a:pPr algn="r" rtl="1"/>
            <a:endParaRPr lang="ar-SY" sz="3200" b="1" dirty="0" smtClean="0">
              <a:solidFill>
                <a:schemeClr val="bg1"/>
              </a:solidFill>
            </a:endParaRPr>
          </a:p>
          <a:p>
            <a:pPr algn="r" rtl="1"/>
            <a:endParaRPr lang="en-GB" sz="3200" b="1" dirty="0">
              <a:solidFill>
                <a:schemeClr val="bg1"/>
              </a:solidFill>
            </a:endParaRPr>
          </a:p>
        </p:txBody>
      </p:sp>
    </p:spTree>
  </p:cSld>
  <p:clrMapOvr>
    <a:masterClrMapping/>
  </p:clrMapOvr>
  <p:transition spd="slow">
    <p:pull dir="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7.jpg"/>
          <p:cNvPicPr>
            <a:picLocks noChangeAspect="1"/>
          </p:cNvPicPr>
          <p:nvPr/>
        </p:nvPicPr>
        <p:blipFill>
          <a:blip r:embed="rId2" cstate="print"/>
          <a:stretch>
            <a:fillRect/>
          </a:stretch>
        </p:blipFill>
        <p:spPr>
          <a:xfrm>
            <a:off x="-47657" y="0"/>
            <a:ext cx="9191657" cy="6858000"/>
          </a:xfrm>
          <a:prstGeom prst="rect">
            <a:avLst/>
          </a:prstGeom>
        </p:spPr>
      </p:pic>
    </p:spTree>
  </p:cSld>
  <p:clrMapOvr>
    <a:masterClrMapping/>
  </p:clrMapOvr>
  <p:transition spd="slow">
    <p:whee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8.jpg"/>
          <p:cNvPicPr>
            <a:picLocks noChangeAspect="1"/>
          </p:cNvPicPr>
          <p:nvPr/>
        </p:nvPicPr>
        <p:blipFill>
          <a:blip r:embed="rId2" cstate="print"/>
          <a:stretch>
            <a:fillRect/>
          </a:stretch>
        </p:blipFill>
        <p:spPr>
          <a:xfrm>
            <a:off x="0" y="0"/>
            <a:ext cx="9144000" cy="6875609"/>
          </a:xfrm>
          <a:prstGeom prst="rect">
            <a:avLst/>
          </a:prstGeom>
        </p:spPr>
      </p:pic>
      <p:sp>
        <p:nvSpPr>
          <p:cNvPr id="3" name="TextBox 2"/>
          <p:cNvSpPr txBox="1"/>
          <p:nvPr/>
        </p:nvSpPr>
        <p:spPr>
          <a:xfrm>
            <a:off x="4000496" y="357166"/>
            <a:ext cx="5143504" cy="584775"/>
          </a:xfrm>
          <a:prstGeom prst="rect">
            <a:avLst/>
          </a:prstGeom>
          <a:noFill/>
        </p:spPr>
        <p:txBody>
          <a:bodyPr wrap="square" rtlCol="0">
            <a:spAutoFit/>
          </a:bodyPr>
          <a:lstStyle/>
          <a:p>
            <a:pPr algn="r" rtl="1"/>
            <a:r>
              <a:rPr lang="ar-SY" sz="3200" b="1" dirty="0" smtClean="0">
                <a:solidFill>
                  <a:srgbClr val="C00000"/>
                </a:solidFill>
              </a:rPr>
              <a:t>بكل ابتهاج مريم تتأمل بطفلها  </a:t>
            </a:r>
            <a:endParaRPr lang="en-GB" sz="3200" b="1" dirty="0">
              <a:solidFill>
                <a:srgbClr val="C00000"/>
              </a:solidFill>
            </a:endParaRP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set>
                                      <p:cBhvr>
                                        <p:cTn id="7" dur="455" fill="hold">
                                          <p:stCondLst>
                                            <p:cond delay="0"/>
                                          </p:stCondLst>
                                        </p:cTn>
                                        <p:tgtEl>
                                          <p:spTgt spid="3"/>
                                        </p:tgtEl>
                                        <p:attrNameLst>
                                          <p:attrName>style.rotation</p:attrName>
                                        </p:attrNameLst>
                                      </p:cBhvr>
                                      <p:to>
                                        <p:strVal val="-45.0"/>
                                      </p:to>
                                    </p:set>
                                    <p:anim calcmode="lin" valueType="num">
                                      <p:cBhvr>
                                        <p:cTn id="8" dur="455" fill="hold">
                                          <p:stCondLst>
                                            <p:cond delay="455"/>
                                          </p:stCondLst>
                                        </p:cTn>
                                        <p:tgtEl>
                                          <p:spTgt spid="3"/>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3"/>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3"/>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3"/>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9.jp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0" y="0"/>
            <a:ext cx="5072066" cy="646331"/>
          </a:xfrm>
          <a:prstGeom prst="rect">
            <a:avLst/>
          </a:prstGeom>
          <a:noFill/>
        </p:spPr>
        <p:txBody>
          <a:bodyPr wrap="square" rtlCol="0">
            <a:spAutoFit/>
          </a:bodyPr>
          <a:lstStyle/>
          <a:p>
            <a:pPr algn="r" rtl="1"/>
            <a:r>
              <a:rPr lang="ar-SY" sz="3200" dirty="0" smtClean="0"/>
              <a:t>   </a:t>
            </a:r>
            <a:r>
              <a:rPr lang="ar-SY" sz="3600" b="1" dirty="0" smtClean="0">
                <a:solidFill>
                  <a:srgbClr val="FFFF00"/>
                </a:solidFill>
              </a:rPr>
              <a:t>يوسف صامت مبسوط بالمولود </a:t>
            </a:r>
            <a:endParaRPr lang="en-GB" sz="3600" b="1" dirty="0">
              <a:solidFill>
                <a:srgbClr val="FFFF00"/>
              </a:solidFill>
            </a:endParaRPr>
          </a:p>
        </p:txBody>
      </p:sp>
    </p:spTree>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2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ransition spd="slow">
    <p:split orient="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0.jp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6500826" y="714356"/>
            <a:ext cx="2643174" cy="4401205"/>
          </a:xfrm>
          <a:prstGeom prst="rect">
            <a:avLst/>
          </a:prstGeom>
          <a:noFill/>
        </p:spPr>
        <p:txBody>
          <a:bodyPr wrap="square" rtlCol="0">
            <a:spAutoFit/>
          </a:bodyPr>
          <a:lstStyle/>
          <a:p>
            <a:pPr algn="r" rtl="1"/>
            <a:r>
              <a:rPr lang="ar-SY" sz="4000" b="1" dirty="0" smtClean="0">
                <a:solidFill>
                  <a:srgbClr val="002060"/>
                </a:solidFill>
              </a:rPr>
              <a:t>في هذا المذود يضعون الأكل للحيوانات يسوع هو الذي سيصبح غذاء أرواحنا , ينام في هذا المذود</a:t>
            </a:r>
            <a:endParaRPr lang="en-GB" sz="4000" b="1" dirty="0">
              <a:solidFill>
                <a:srgbClr val="002060"/>
              </a:solidFill>
            </a:endParaRPr>
          </a:p>
        </p:txBody>
      </p:sp>
    </p:spTree>
  </p:cSld>
  <p:clrMapOvr>
    <a:masterClrMapping/>
  </p:clrMapOvr>
  <p:transition spd="slow">
    <p:wheel spokes="3"/>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1.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ransition spd="slow">
    <p:diamon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2.jpg"/>
          <p:cNvPicPr>
            <a:picLocks noChangeAspect="1"/>
          </p:cNvPicPr>
          <p:nvPr/>
        </p:nvPicPr>
        <p:blipFill>
          <a:blip r:embed="rId2" cstate="print"/>
          <a:stretch>
            <a:fillRect/>
          </a:stretch>
        </p:blipFill>
        <p:spPr>
          <a:xfrm>
            <a:off x="0" y="0"/>
            <a:ext cx="7000892" cy="6858000"/>
          </a:xfrm>
          <a:prstGeom prst="rect">
            <a:avLst/>
          </a:prstGeom>
        </p:spPr>
      </p:pic>
      <p:sp>
        <p:nvSpPr>
          <p:cNvPr id="3" name="TextBox 2"/>
          <p:cNvSpPr txBox="1"/>
          <p:nvPr/>
        </p:nvSpPr>
        <p:spPr>
          <a:xfrm>
            <a:off x="7000892" y="0"/>
            <a:ext cx="2143108" cy="6863417"/>
          </a:xfrm>
          <a:prstGeom prst="rect">
            <a:avLst/>
          </a:prstGeom>
          <a:solidFill>
            <a:srgbClr val="002060"/>
          </a:solidFill>
        </p:spPr>
        <p:txBody>
          <a:bodyPr wrap="square" rtlCol="0">
            <a:spAutoFit/>
          </a:bodyPr>
          <a:lstStyle/>
          <a:p>
            <a:pPr algn="r" rtl="1"/>
            <a:r>
              <a:rPr lang="ar-SY" sz="4000" b="1" dirty="0" smtClean="0">
                <a:solidFill>
                  <a:srgbClr val="FFFF00"/>
                </a:solidFill>
              </a:rPr>
              <a:t>الحمار فرحان جدا انه ينظر الى يسوع وكأنه يقول كم كنت مبسوط عندما حملت على ظهري مريم أثناء السفر</a:t>
            </a:r>
            <a:endParaRPr lang="en-GB" sz="4000" b="1" dirty="0">
              <a:solidFill>
                <a:srgbClr val="FFFF00"/>
              </a:solidFill>
            </a:endParaRPr>
          </a:p>
        </p:txBody>
      </p:sp>
    </p:spTree>
  </p:cSld>
  <p:clrMapOvr>
    <a:masterClrMapping/>
  </p:clrMapOvr>
  <p:transition spd="slow">
    <p:strips dir="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3.jpg"/>
          <p:cNvPicPr>
            <a:picLocks noChangeAspect="1"/>
          </p:cNvPicPr>
          <p:nvPr/>
        </p:nvPicPr>
        <p:blipFill>
          <a:blip r:embed="rId2" cstate="print"/>
          <a:stretch>
            <a:fillRect/>
          </a:stretch>
        </p:blipFill>
        <p:spPr>
          <a:xfrm>
            <a:off x="0" y="0"/>
            <a:ext cx="7286644" cy="6858000"/>
          </a:xfrm>
          <a:prstGeom prst="rect">
            <a:avLst/>
          </a:prstGeom>
        </p:spPr>
      </p:pic>
      <p:sp>
        <p:nvSpPr>
          <p:cNvPr id="3" name="TextBox 2"/>
          <p:cNvSpPr txBox="1"/>
          <p:nvPr/>
        </p:nvSpPr>
        <p:spPr>
          <a:xfrm>
            <a:off x="7286644" y="0"/>
            <a:ext cx="1857356" cy="6863417"/>
          </a:xfrm>
          <a:prstGeom prst="rect">
            <a:avLst/>
          </a:prstGeom>
          <a:solidFill>
            <a:srgbClr val="00B0F0"/>
          </a:solidFill>
        </p:spPr>
        <p:txBody>
          <a:bodyPr wrap="square" rtlCol="0">
            <a:spAutoFit/>
          </a:bodyPr>
          <a:lstStyle/>
          <a:p>
            <a:pPr algn="r" rtl="1"/>
            <a:r>
              <a:rPr lang="ar-SY" sz="4000" b="1" dirty="0" smtClean="0">
                <a:solidFill>
                  <a:srgbClr val="002060"/>
                </a:solidFill>
              </a:rPr>
              <a:t>مع مريم ويوسف نستطيع ان نفرح ونغني لأن يسوع جاء لأجلنا هو ينظر الينا بكل محبة</a:t>
            </a:r>
          </a:p>
          <a:p>
            <a:pPr algn="r" rtl="1"/>
            <a:r>
              <a:rPr lang="ar-SY" sz="4000" dirty="0" smtClean="0">
                <a:solidFill>
                  <a:srgbClr val="FF0000"/>
                </a:solidFill>
              </a:rPr>
              <a:t> </a:t>
            </a:r>
            <a:endParaRPr lang="en-GB" sz="4000" dirty="0">
              <a:solidFill>
                <a:srgbClr val="FF0000"/>
              </a:solidFill>
            </a:endParaRPr>
          </a:p>
        </p:txBody>
      </p:sp>
    </p:spTree>
  </p:cSld>
  <p:clrMapOvr>
    <a:masterClrMapping/>
  </p:clrMapOvr>
  <p:transition spd="slow">
    <p:randomBar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4.jpg"/>
          <p:cNvPicPr>
            <a:picLocks noChangeAspect="1"/>
          </p:cNvPicPr>
          <p:nvPr/>
        </p:nvPicPr>
        <p:blipFill>
          <a:blip r:embed="rId2" cstate="print"/>
          <a:stretch>
            <a:fillRect/>
          </a:stretch>
        </p:blipFill>
        <p:spPr>
          <a:xfrm>
            <a:off x="0" y="0"/>
            <a:ext cx="6572264" cy="6858000"/>
          </a:xfrm>
          <a:prstGeom prst="rect">
            <a:avLst/>
          </a:prstGeom>
        </p:spPr>
      </p:pic>
      <p:sp>
        <p:nvSpPr>
          <p:cNvPr id="3" name="TextBox 2"/>
          <p:cNvSpPr txBox="1"/>
          <p:nvPr/>
        </p:nvSpPr>
        <p:spPr>
          <a:xfrm>
            <a:off x="6572264" y="0"/>
            <a:ext cx="2571736" cy="6863417"/>
          </a:xfrm>
          <a:prstGeom prst="rect">
            <a:avLst/>
          </a:prstGeom>
          <a:solidFill>
            <a:srgbClr val="FFFF00"/>
          </a:solidFill>
        </p:spPr>
        <p:txBody>
          <a:bodyPr wrap="square" rtlCol="0">
            <a:spAutoFit/>
          </a:bodyPr>
          <a:lstStyle/>
          <a:p>
            <a:pPr algn="r" rtl="1"/>
            <a:r>
              <a:rPr lang="ar-SY" sz="4400" b="1" dirty="0" smtClean="0">
                <a:solidFill>
                  <a:srgbClr val="0070C0"/>
                </a:solidFill>
              </a:rPr>
              <a:t>ليلة الميلاد يمحى البغض</a:t>
            </a:r>
          </a:p>
          <a:p>
            <a:pPr algn="r" rtl="1"/>
            <a:r>
              <a:rPr lang="ar-SY" sz="4400" b="1" dirty="0" smtClean="0">
                <a:solidFill>
                  <a:srgbClr val="0070C0"/>
                </a:solidFill>
              </a:rPr>
              <a:t> ليلة الميلاد تزهر الأرض</a:t>
            </a:r>
          </a:p>
          <a:p>
            <a:pPr algn="r" rtl="1"/>
            <a:r>
              <a:rPr lang="ar-SY" sz="4400" b="1" dirty="0" smtClean="0">
                <a:solidFill>
                  <a:srgbClr val="0070C0"/>
                </a:solidFill>
              </a:rPr>
              <a:t> ليلة الميلاد تدفن الحرب</a:t>
            </a:r>
          </a:p>
          <a:p>
            <a:pPr algn="r" rtl="1"/>
            <a:r>
              <a:rPr lang="ar-SY" sz="4400" b="1" dirty="0" smtClean="0">
                <a:solidFill>
                  <a:srgbClr val="0070C0"/>
                </a:solidFill>
              </a:rPr>
              <a:t> ليلة الميلاد ينبت الحب </a:t>
            </a:r>
          </a:p>
          <a:p>
            <a:pPr algn="r" rtl="1"/>
            <a:endParaRPr lang="ar-SY" sz="4400" b="1" dirty="0" smtClean="0">
              <a:solidFill>
                <a:srgbClr val="0070C0"/>
              </a:solidFill>
            </a:endParaRPr>
          </a:p>
          <a:p>
            <a:pPr algn="r" rtl="1"/>
            <a:endParaRPr lang="en-GB" sz="4400" b="1" dirty="0">
              <a:solidFill>
                <a:srgbClr val="0070C0"/>
              </a:solidFill>
            </a:endParaRPr>
          </a:p>
        </p:txBody>
      </p:sp>
    </p:spTree>
  </p:cSld>
  <p:clrMapOvr>
    <a:masterClrMapping/>
  </p:clrMapOvr>
  <p:transition spd="slow">
    <p:randomBa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5.jpg"/>
          <p:cNvPicPr>
            <a:picLocks noChangeAspect="1"/>
          </p:cNvPicPr>
          <p:nvPr/>
        </p:nvPicPr>
        <p:blipFill>
          <a:blip r:embed="rId2" cstate="print"/>
          <a:stretch>
            <a:fillRect/>
          </a:stretch>
        </p:blipFill>
        <p:spPr>
          <a:xfrm>
            <a:off x="0" y="0"/>
            <a:ext cx="7019908" cy="6858000"/>
          </a:xfrm>
          <a:prstGeom prst="rect">
            <a:avLst/>
          </a:prstGeom>
        </p:spPr>
      </p:pic>
      <p:sp>
        <p:nvSpPr>
          <p:cNvPr id="3" name="TextBox 2"/>
          <p:cNvSpPr txBox="1"/>
          <p:nvPr/>
        </p:nvSpPr>
        <p:spPr>
          <a:xfrm>
            <a:off x="7000892" y="0"/>
            <a:ext cx="2143108" cy="6986528"/>
          </a:xfrm>
          <a:prstGeom prst="rect">
            <a:avLst/>
          </a:prstGeom>
          <a:solidFill>
            <a:schemeClr val="accent1">
              <a:lumMod val="75000"/>
            </a:schemeClr>
          </a:solidFill>
        </p:spPr>
        <p:txBody>
          <a:bodyPr wrap="square" rtlCol="0">
            <a:spAutoFit/>
          </a:bodyPr>
          <a:lstStyle/>
          <a:p>
            <a:pPr algn="r" rtl="1"/>
            <a:r>
              <a:rPr lang="ar-SY" sz="3200" b="1" dirty="0" smtClean="0">
                <a:solidFill>
                  <a:srgbClr val="FFFF00"/>
                </a:solidFill>
              </a:rPr>
              <a:t>وكان رعاة يبيتون في الناحية وهم يمضون الليل بالقرب من النار وكانوا من وقت لأخر يتكلمون عن المخلص ويقولون لقد تأخر متى سيأتي المخلص</a:t>
            </a:r>
          </a:p>
          <a:p>
            <a:pPr algn="r" rtl="1"/>
            <a:endParaRPr lang="en-GB" sz="3200" b="1" dirty="0">
              <a:solidFill>
                <a:srgbClr val="FFFF00"/>
              </a:solidFill>
            </a:endParaRPr>
          </a:p>
        </p:txBody>
      </p:sp>
    </p:spTree>
  </p:cSld>
  <p:clrMapOvr>
    <a:masterClrMapping/>
  </p:clrMapOvr>
  <p:transition spd="slow">
    <p:blinds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6.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ransition spd="slow">
    <p:blinds/>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7.jpg"/>
          <p:cNvPicPr>
            <a:picLocks noChangeAspect="1"/>
          </p:cNvPicPr>
          <p:nvPr/>
        </p:nvPicPr>
        <p:blipFill>
          <a:blip r:embed="rId2" cstate="print"/>
          <a:stretch>
            <a:fillRect/>
          </a:stretch>
        </p:blipFill>
        <p:spPr>
          <a:xfrm>
            <a:off x="-22013" y="0"/>
            <a:ext cx="6808591" cy="6858000"/>
          </a:xfrm>
          <a:prstGeom prst="rect">
            <a:avLst/>
          </a:prstGeom>
        </p:spPr>
      </p:pic>
      <p:sp>
        <p:nvSpPr>
          <p:cNvPr id="3" name="Rectangle 2"/>
          <p:cNvSpPr/>
          <p:nvPr/>
        </p:nvSpPr>
        <p:spPr>
          <a:xfrm>
            <a:off x="6786578" y="0"/>
            <a:ext cx="2357422" cy="6863417"/>
          </a:xfrm>
          <a:prstGeom prst="rect">
            <a:avLst/>
          </a:prstGeom>
          <a:solidFill>
            <a:srgbClr val="002060"/>
          </a:solidFill>
        </p:spPr>
        <p:txBody>
          <a:bodyPr wrap="square">
            <a:spAutoFit/>
          </a:bodyPr>
          <a:lstStyle/>
          <a:p>
            <a:pPr algn="r" rtl="1"/>
            <a:r>
              <a:rPr lang="ar-SY" sz="4000" b="1" dirty="0" smtClean="0">
                <a:solidFill>
                  <a:srgbClr val="FFFF00"/>
                </a:solidFill>
              </a:rPr>
              <a:t>هذه الليلة ليست كسائر الليالي السماء صافية النجوم تلمع  ويسمع صوت تراتيل ماذا يوجد يا ترى ؟ </a:t>
            </a:r>
          </a:p>
          <a:p>
            <a:pPr algn="r" rtl="1"/>
            <a:endParaRPr lang="ar-SY" sz="4000" b="1" dirty="0" smtClean="0">
              <a:solidFill>
                <a:srgbClr val="FFFF00"/>
              </a:solidFill>
            </a:endParaRPr>
          </a:p>
        </p:txBody>
      </p:sp>
    </p:spTree>
  </p:cSld>
  <p:clrMapOvr>
    <a:masterClrMapping/>
  </p:clrMapOvr>
  <p:transition spd="slow">
    <p:check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8.jpg"/>
          <p:cNvPicPr>
            <a:picLocks noChangeAspect="1"/>
          </p:cNvPicPr>
          <p:nvPr/>
        </p:nvPicPr>
        <p:blipFill>
          <a:blip r:embed="rId2" cstate="print"/>
          <a:stretch>
            <a:fillRect/>
          </a:stretch>
        </p:blipFill>
        <p:spPr>
          <a:xfrm>
            <a:off x="0" y="0"/>
            <a:ext cx="6929454" cy="6858000"/>
          </a:xfrm>
          <a:prstGeom prst="rect">
            <a:avLst/>
          </a:prstGeom>
        </p:spPr>
      </p:pic>
      <p:sp>
        <p:nvSpPr>
          <p:cNvPr id="3" name="TextBox 2"/>
          <p:cNvSpPr txBox="1"/>
          <p:nvPr/>
        </p:nvSpPr>
        <p:spPr>
          <a:xfrm>
            <a:off x="6929454" y="0"/>
            <a:ext cx="2214546" cy="6863417"/>
          </a:xfrm>
          <a:prstGeom prst="rect">
            <a:avLst/>
          </a:prstGeom>
          <a:solidFill>
            <a:srgbClr val="002060"/>
          </a:solidFill>
        </p:spPr>
        <p:txBody>
          <a:bodyPr wrap="square" rtlCol="0">
            <a:spAutoFit/>
          </a:bodyPr>
          <a:lstStyle/>
          <a:p>
            <a:pPr algn="r" rtl="1"/>
            <a:r>
              <a:rPr lang="ar-SY" sz="4400" dirty="0" smtClean="0">
                <a:solidFill>
                  <a:schemeClr val="bg1"/>
                </a:solidFill>
              </a:rPr>
              <a:t>فجأة ظهر ملاك بثوب من نور هذا ملاك الرب ومجد الرب اشرق على الرعاة</a:t>
            </a:r>
          </a:p>
          <a:p>
            <a:pPr algn="r" rtl="1"/>
            <a:endParaRPr lang="ar-SY" sz="4400" dirty="0" smtClean="0">
              <a:solidFill>
                <a:schemeClr val="bg1"/>
              </a:solidFill>
            </a:endParaRPr>
          </a:p>
          <a:p>
            <a:pPr algn="r" rtl="1"/>
            <a:endParaRPr lang="en-GB" sz="4400" dirty="0">
              <a:solidFill>
                <a:schemeClr val="bg1"/>
              </a:solidFill>
            </a:endParaRPr>
          </a:p>
        </p:txBody>
      </p:sp>
    </p:spTree>
  </p:cSld>
  <p:clrMapOvr>
    <a:masterClrMapping/>
  </p:clrMapOvr>
  <p:transition spd="slow">
    <p:checker dir="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9.jpg"/>
          <p:cNvPicPr>
            <a:picLocks noChangeAspect="1"/>
          </p:cNvPicPr>
          <p:nvPr/>
        </p:nvPicPr>
        <p:blipFill>
          <a:blip r:embed="rId2" cstate="print"/>
          <a:stretch>
            <a:fillRect/>
          </a:stretch>
        </p:blipFill>
        <p:spPr>
          <a:xfrm>
            <a:off x="0" y="0"/>
            <a:ext cx="7000892" cy="6858000"/>
          </a:xfrm>
          <a:prstGeom prst="rect">
            <a:avLst/>
          </a:prstGeom>
        </p:spPr>
      </p:pic>
      <p:sp>
        <p:nvSpPr>
          <p:cNvPr id="3" name="TextBox 2"/>
          <p:cNvSpPr txBox="1"/>
          <p:nvPr/>
        </p:nvSpPr>
        <p:spPr>
          <a:xfrm>
            <a:off x="7000892" y="0"/>
            <a:ext cx="2143108" cy="6863417"/>
          </a:xfrm>
          <a:prstGeom prst="rect">
            <a:avLst/>
          </a:prstGeom>
          <a:solidFill>
            <a:srgbClr val="0070C0"/>
          </a:solidFill>
        </p:spPr>
        <p:txBody>
          <a:bodyPr wrap="square" rtlCol="0">
            <a:spAutoFit/>
          </a:bodyPr>
          <a:lstStyle/>
          <a:p>
            <a:pPr algn="r" rtl="1"/>
            <a:r>
              <a:rPr lang="ar-SY" sz="4400" b="1" dirty="0" smtClean="0">
                <a:solidFill>
                  <a:srgbClr val="FFFF00"/>
                </a:solidFill>
              </a:rPr>
              <a:t>خافوا الرعاة كثيرا ولم يفهموا ماذا يحدث وبسرعة جاءت الملائكة وطمئنت الرعاة</a:t>
            </a:r>
            <a:endParaRPr lang="en-GB" sz="4400" b="1" dirty="0">
              <a:solidFill>
                <a:srgbClr val="FFFF00"/>
              </a:solidFill>
            </a:endParaRPr>
          </a:p>
        </p:txBody>
      </p:sp>
    </p:spTree>
  </p:cSld>
  <p:clrMapOvr>
    <a:masterClrMapping/>
  </p:clrMapOvr>
  <p:transition spd="slow">
    <p:split orient="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jpg"/>
          <p:cNvPicPr>
            <a:picLocks noChangeAspect="1"/>
          </p:cNvPicPr>
          <p:nvPr/>
        </p:nvPicPr>
        <p:blipFill>
          <a:blip r:embed="rId2" cstate="print"/>
          <a:stretch>
            <a:fillRect/>
          </a:stretch>
        </p:blipFill>
        <p:spPr>
          <a:xfrm>
            <a:off x="0" y="-26343"/>
            <a:ext cx="7143768" cy="6884343"/>
          </a:xfrm>
          <a:prstGeom prst="rect">
            <a:avLst/>
          </a:prstGeom>
        </p:spPr>
      </p:pic>
      <p:sp>
        <p:nvSpPr>
          <p:cNvPr id="3" name="TextBox 2"/>
          <p:cNvSpPr txBox="1"/>
          <p:nvPr/>
        </p:nvSpPr>
        <p:spPr>
          <a:xfrm>
            <a:off x="7143768" y="0"/>
            <a:ext cx="2000232" cy="6986528"/>
          </a:xfrm>
          <a:prstGeom prst="rect">
            <a:avLst/>
          </a:prstGeom>
          <a:solidFill>
            <a:srgbClr val="00B0F0"/>
          </a:solidFill>
        </p:spPr>
        <p:txBody>
          <a:bodyPr wrap="square" rtlCol="0">
            <a:spAutoFit/>
          </a:bodyPr>
          <a:lstStyle/>
          <a:p>
            <a:pPr algn="r" rtl="1"/>
            <a:r>
              <a:rPr lang="ar-SY" sz="3200" b="1" dirty="0" smtClean="0">
                <a:solidFill>
                  <a:srgbClr val="002060"/>
                </a:solidFill>
              </a:rPr>
              <a:t>منذ قديم الزمان اصدقاء الله ينتظرون المخلص ولكن لا يعلمون كيف ومتى ولكنهم يعتقدون بأنه سيكون قوي جدا لكي يحقق ملكوت الله على الأرض </a:t>
            </a:r>
            <a:endParaRPr lang="en-GB" sz="3200" b="1" dirty="0">
              <a:solidFill>
                <a:srgbClr val="002060"/>
              </a:solidFill>
            </a:endParaRPr>
          </a:p>
        </p:txBody>
      </p:sp>
    </p:spTree>
  </p:cSld>
  <p:clrMapOvr>
    <a:masterClrMapping/>
  </p:clrMapOvr>
  <p:transition spd="slow">
    <p:spli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0.jpg"/>
          <p:cNvPicPr>
            <a:picLocks noChangeAspect="1"/>
          </p:cNvPicPr>
          <p:nvPr/>
        </p:nvPicPr>
        <p:blipFill>
          <a:blip r:embed="rId2" cstate="print"/>
          <a:stretch>
            <a:fillRect/>
          </a:stretch>
        </p:blipFill>
        <p:spPr>
          <a:xfrm>
            <a:off x="0" y="0"/>
            <a:ext cx="6925056" cy="6858000"/>
          </a:xfrm>
          <a:prstGeom prst="rect">
            <a:avLst/>
          </a:prstGeom>
        </p:spPr>
      </p:pic>
      <p:sp>
        <p:nvSpPr>
          <p:cNvPr id="3" name="Rectangle 2"/>
          <p:cNvSpPr/>
          <p:nvPr/>
        </p:nvSpPr>
        <p:spPr>
          <a:xfrm>
            <a:off x="6929454" y="0"/>
            <a:ext cx="2214546" cy="6858000"/>
          </a:xfrm>
          <a:prstGeom prst="rect">
            <a:avLst/>
          </a:prstGeom>
          <a:solidFill>
            <a:srgbClr val="0070C0"/>
          </a:solidFill>
        </p:spPr>
        <p:txBody>
          <a:bodyPr wrap="square">
            <a:spAutoFit/>
          </a:bodyPr>
          <a:lstStyle/>
          <a:p>
            <a:pPr algn="r" rtl="1"/>
            <a:r>
              <a:rPr lang="ar-SY" sz="3600" b="1" dirty="0" smtClean="0">
                <a:solidFill>
                  <a:srgbClr val="FFFF00"/>
                </a:solidFill>
              </a:rPr>
              <a:t>وقالوا لهم لا تخافوا اننا نبشركم بفرح عظيم لقد ولد لكم مخلص في بيت لحم وهوالمسيح الرب وهذه علامة تجدون طفلا مقمطا وموضوع في مذود</a:t>
            </a:r>
          </a:p>
        </p:txBody>
      </p:sp>
    </p:spTree>
  </p:cSld>
  <p:clrMapOvr>
    <a:masterClrMapping/>
  </p:clrMapOvr>
  <p:transition spd="slow">
    <p:checke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1.jpg"/>
          <p:cNvPicPr>
            <a:picLocks noChangeAspect="1"/>
          </p:cNvPicPr>
          <p:nvPr/>
        </p:nvPicPr>
        <p:blipFill>
          <a:blip r:embed="rId2" cstate="print"/>
          <a:stretch>
            <a:fillRect/>
          </a:stretch>
        </p:blipFill>
        <p:spPr>
          <a:xfrm>
            <a:off x="0" y="0"/>
            <a:ext cx="6143636" cy="6858000"/>
          </a:xfrm>
          <a:prstGeom prst="rect">
            <a:avLst/>
          </a:prstGeom>
        </p:spPr>
      </p:pic>
      <p:sp>
        <p:nvSpPr>
          <p:cNvPr id="3" name="TextBox 2"/>
          <p:cNvSpPr txBox="1"/>
          <p:nvPr/>
        </p:nvSpPr>
        <p:spPr>
          <a:xfrm>
            <a:off x="6143636" y="1"/>
            <a:ext cx="3000364" cy="7048083"/>
          </a:xfrm>
          <a:prstGeom prst="rect">
            <a:avLst/>
          </a:prstGeom>
          <a:solidFill>
            <a:srgbClr val="002060"/>
          </a:solidFill>
        </p:spPr>
        <p:txBody>
          <a:bodyPr wrap="square" rtlCol="0">
            <a:spAutoFit/>
          </a:bodyPr>
          <a:lstStyle/>
          <a:p>
            <a:pPr algn="r" rtl="1"/>
            <a:r>
              <a:rPr lang="ar-SY" sz="3200" b="1" dirty="0" smtClean="0">
                <a:solidFill>
                  <a:srgbClr val="FFFF00"/>
                </a:solidFill>
              </a:rPr>
              <a:t>وفجأة ظهر مع الملاك مجموعة كبيرة من الملائكة وهم يمجدون</a:t>
            </a:r>
          </a:p>
          <a:p>
            <a:pPr algn="r" rtl="1"/>
            <a:r>
              <a:rPr lang="ar-SY" sz="3200" b="1" dirty="0" smtClean="0">
                <a:solidFill>
                  <a:srgbClr val="FFFF00"/>
                </a:solidFill>
              </a:rPr>
              <a:t> الله وهم يرنمون </a:t>
            </a:r>
          </a:p>
          <a:p>
            <a:pPr algn="r" rtl="1"/>
            <a:endParaRPr lang="ar-SY" sz="3200" b="1" dirty="0" smtClean="0">
              <a:solidFill>
                <a:srgbClr val="FFFF00"/>
              </a:solidFill>
            </a:endParaRPr>
          </a:p>
          <a:p>
            <a:pPr algn="r" rtl="1"/>
            <a:r>
              <a:rPr lang="ar-SY" sz="3200" b="1" dirty="0" smtClean="0">
                <a:solidFill>
                  <a:srgbClr val="FFFF00"/>
                </a:solidFill>
              </a:rPr>
              <a:t>المجدلله في الأعالي وعلى الأرض السلام والرجاء الصالح لبني البشر</a:t>
            </a:r>
          </a:p>
          <a:p>
            <a:pPr algn="r" rtl="1"/>
            <a:endParaRPr lang="ar-SY" sz="3200" b="1" dirty="0" smtClean="0">
              <a:solidFill>
                <a:srgbClr val="FFFF00"/>
              </a:solidFill>
            </a:endParaRPr>
          </a:p>
          <a:p>
            <a:pPr algn="r" rtl="1"/>
            <a:endParaRPr lang="ar-SY" sz="3600" b="1" dirty="0" smtClean="0">
              <a:solidFill>
                <a:srgbClr val="FFFF00"/>
              </a:solidFill>
            </a:endParaRPr>
          </a:p>
          <a:p>
            <a:pPr algn="r" rtl="1"/>
            <a:endParaRPr lang="ar-SY" sz="3200" b="1" dirty="0" smtClean="0">
              <a:solidFill>
                <a:srgbClr val="FFFF00"/>
              </a:solidFill>
            </a:endParaRPr>
          </a:p>
          <a:p>
            <a:pPr algn="r" rtl="1"/>
            <a:endParaRPr lang="en-GB" sz="3200" b="1" dirty="0">
              <a:solidFill>
                <a:srgbClr val="FFFF00"/>
              </a:solidFill>
            </a:endParaRPr>
          </a:p>
        </p:txBody>
      </p:sp>
    </p:spTree>
  </p:cSld>
  <p:clrMapOvr>
    <a:masterClrMapping/>
  </p:clrMapOvr>
  <p:transition spd="slow">
    <p:wheel spokes="8"/>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2.jpg"/>
          <p:cNvPicPr>
            <a:picLocks noChangeAspect="1"/>
          </p:cNvPicPr>
          <p:nvPr/>
        </p:nvPicPr>
        <p:blipFill>
          <a:blip r:embed="rId2" cstate="print"/>
          <a:stretch>
            <a:fillRect/>
          </a:stretch>
        </p:blipFill>
        <p:spPr>
          <a:xfrm>
            <a:off x="0" y="0"/>
            <a:ext cx="6715140" cy="6858000"/>
          </a:xfrm>
          <a:prstGeom prst="rect">
            <a:avLst/>
          </a:prstGeom>
        </p:spPr>
      </p:pic>
      <p:sp>
        <p:nvSpPr>
          <p:cNvPr id="3" name="TextBox 2"/>
          <p:cNvSpPr txBox="1"/>
          <p:nvPr/>
        </p:nvSpPr>
        <p:spPr>
          <a:xfrm>
            <a:off x="6715140" y="0"/>
            <a:ext cx="2428860" cy="6858000"/>
          </a:xfrm>
          <a:prstGeom prst="rect">
            <a:avLst/>
          </a:prstGeom>
          <a:solidFill>
            <a:schemeClr val="accent5">
              <a:lumMod val="75000"/>
            </a:schemeClr>
          </a:solidFill>
        </p:spPr>
        <p:txBody>
          <a:bodyPr wrap="square" rtlCol="0">
            <a:spAutoFit/>
          </a:bodyPr>
          <a:lstStyle/>
          <a:p>
            <a:pPr algn="r" rtl="1"/>
            <a:r>
              <a:rPr lang="ar-SY" sz="3600" b="1" dirty="0" smtClean="0">
                <a:solidFill>
                  <a:srgbClr val="FFC000"/>
                </a:solidFill>
              </a:rPr>
              <a:t>عادوا الرعاة الى حظيرتهم ووجوههم مشرقة وعندما ذهبوا الملائكة قالوا لبعضهم البعض هلموا بنا الى بيت لحم نرى المولود الذي اخبرنا عنه الملائكة </a:t>
            </a:r>
            <a:endParaRPr lang="en-GB" sz="3600" b="1" dirty="0">
              <a:solidFill>
                <a:srgbClr val="FFC000"/>
              </a:solidFill>
            </a:endParaRPr>
          </a:p>
        </p:txBody>
      </p:sp>
    </p:spTree>
  </p:cSld>
  <p:clrMapOvr>
    <a:masterClrMapping/>
  </p:clrMapOvr>
  <p:transition spd="slow">
    <p:diamon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3.jpg"/>
          <p:cNvPicPr>
            <a:picLocks noChangeAspect="1"/>
          </p:cNvPicPr>
          <p:nvPr/>
        </p:nvPicPr>
        <p:blipFill>
          <a:blip r:embed="rId2" cstate="print"/>
          <a:stretch>
            <a:fillRect/>
          </a:stretch>
        </p:blipFill>
        <p:spPr>
          <a:xfrm>
            <a:off x="1" y="0"/>
            <a:ext cx="9144000" cy="6858000"/>
          </a:xfrm>
          <a:prstGeom prst="rect">
            <a:avLst/>
          </a:prstGeom>
        </p:spPr>
      </p:pic>
    </p:spTree>
  </p:cSld>
  <p:clrMapOvr>
    <a:masterClrMapping/>
  </p:clrMapOvr>
  <p:transition spd="slow">
    <p:wheel spokes="8"/>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3 (2).jpg"/>
          <p:cNvPicPr>
            <a:picLocks noChangeAspect="1"/>
          </p:cNvPicPr>
          <p:nvPr/>
        </p:nvPicPr>
        <p:blipFill>
          <a:blip r:embed="rId2" cstate="print"/>
          <a:stretch>
            <a:fillRect/>
          </a:stretch>
        </p:blipFill>
        <p:spPr>
          <a:xfrm>
            <a:off x="-22356" y="0"/>
            <a:ext cx="9166356" cy="5286388"/>
          </a:xfrm>
          <a:prstGeom prst="rect">
            <a:avLst/>
          </a:prstGeom>
        </p:spPr>
      </p:pic>
      <p:sp>
        <p:nvSpPr>
          <p:cNvPr id="3" name="TextBox 2"/>
          <p:cNvSpPr txBox="1"/>
          <p:nvPr/>
        </p:nvSpPr>
        <p:spPr>
          <a:xfrm>
            <a:off x="0" y="5286388"/>
            <a:ext cx="9144000" cy="1569660"/>
          </a:xfrm>
          <a:prstGeom prst="rect">
            <a:avLst/>
          </a:prstGeom>
          <a:solidFill>
            <a:srgbClr val="0070C0"/>
          </a:solidFill>
        </p:spPr>
        <p:txBody>
          <a:bodyPr wrap="square" rtlCol="0">
            <a:spAutoFit/>
          </a:bodyPr>
          <a:lstStyle/>
          <a:p>
            <a:pPr algn="r" rtl="1"/>
            <a:r>
              <a:rPr lang="ar-SY" sz="3200" b="1" dirty="0" smtClean="0">
                <a:solidFill>
                  <a:srgbClr val="FFFF00"/>
                </a:solidFill>
              </a:rPr>
              <a:t>ولما ذهب الرعاة في الليل تعجب الناس وقالوا لهم :“ يا رعاة الى أين ذاهبين وأنتم مبسوطين الليل ما زال مخيم ولم يحن وقت العودة الى بيت لحم </a:t>
            </a:r>
            <a:endParaRPr lang="en-GB" sz="3200" b="1" dirty="0">
              <a:solidFill>
                <a:srgbClr val="FFFF00"/>
              </a:solidFill>
            </a:endParaRPr>
          </a:p>
        </p:txBody>
      </p:sp>
    </p:spTree>
  </p:cSld>
  <p:clrMapOvr>
    <a:masterClrMapping/>
  </p:clrMapOvr>
  <p:transition spd="slow">
    <p:strips dir="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4.jpg"/>
          <p:cNvPicPr>
            <a:picLocks noChangeAspect="1"/>
          </p:cNvPicPr>
          <p:nvPr/>
        </p:nvPicPr>
        <p:blipFill>
          <a:blip r:embed="rId2" cstate="print"/>
          <a:stretch>
            <a:fillRect/>
          </a:stretch>
        </p:blipFill>
        <p:spPr>
          <a:xfrm>
            <a:off x="1" y="0"/>
            <a:ext cx="9144000" cy="6858000"/>
          </a:xfrm>
          <a:prstGeom prst="rect">
            <a:avLst/>
          </a:prstGeom>
        </p:spPr>
      </p:pic>
    </p:spTree>
  </p:cSld>
  <p:clrMapOvr>
    <a:masterClrMapping/>
  </p:clrMapOvr>
  <p:transition spd="slow">
    <p:dissolv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5.jpg"/>
          <p:cNvPicPr>
            <a:picLocks noChangeAspect="1"/>
          </p:cNvPicPr>
          <p:nvPr/>
        </p:nvPicPr>
        <p:blipFill>
          <a:blip r:embed="rId2" cstate="print"/>
          <a:stretch>
            <a:fillRect/>
          </a:stretch>
        </p:blipFill>
        <p:spPr>
          <a:xfrm>
            <a:off x="0" y="0"/>
            <a:ext cx="7143767" cy="6858000"/>
          </a:xfrm>
          <a:prstGeom prst="rect">
            <a:avLst/>
          </a:prstGeom>
        </p:spPr>
      </p:pic>
      <p:sp>
        <p:nvSpPr>
          <p:cNvPr id="3" name="TextBox 2"/>
          <p:cNvSpPr txBox="1"/>
          <p:nvPr/>
        </p:nvSpPr>
        <p:spPr>
          <a:xfrm>
            <a:off x="7143768" y="0"/>
            <a:ext cx="2000232" cy="6858000"/>
          </a:xfrm>
          <a:prstGeom prst="rect">
            <a:avLst/>
          </a:prstGeom>
          <a:solidFill>
            <a:srgbClr val="0070C0"/>
          </a:solidFill>
        </p:spPr>
        <p:txBody>
          <a:bodyPr wrap="square" rtlCol="0">
            <a:spAutoFit/>
          </a:bodyPr>
          <a:lstStyle/>
          <a:p>
            <a:pPr algn="r" rtl="1"/>
            <a:r>
              <a:rPr lang="ar-SY" sz="3600" b="1" dirty="0" smtClean="0">
                <a:solidFill>
                  <a:schemeClr val="bg1"/>
                </a:solidFill>
              </a:rPr>
              <a:t>مخلص العالم ولد في بيت لحم هكذا أخبرونا الملائكة ولد بمذود ولد فقير مثلنا هلموا بنا نذهب لكي نعبده ونقدم له الهدايا</a:t>
            </a:r>
            <a:endParaRPr lang="en-GB" sz="3600" b="1" dirty="0">
              <a:solidFill>
                <a:schemeClr val="bg1"/>
              </a:solidFill>
            </a:endParaRPr>
          </a:p>
        </p:txBody>
      </p:sp>
    </p:spTree>
  </p:cSld>
  <p:clrMapOvr>
    <a:masterClrMapping/>
  </p:clrMapOvr>
  <p:transition spd="slow">
    <p:checker dir="ver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6.jpg"/>
          <p:cNvPicPr>
            <a:picLocks noChangeAspect="1"/>
          </p:cNvPicPr>
          <p:nvPr/>
        </p:nvPicPr>
        <p:blipFill>
          <a:blip r:embed="rId2" cstate="print"/>
          <a:stretch>
            <a:fillRect/>
          </a:stretch>
        </p:blipFill>
        <p:spPr>
          <a:xfrm>
            <a:off x="11174" y="0"/>
            <a:ext cx="9132826" cy="6286520"/>
          </a:xfrm>
          <a:prstGeom prst="rect">
            <a:avLst/>
          </a:prstGeom>
        </p:spPr>
      </p:pic>
      <p:sp>
        <p:nvSpPr>
          <p:cNvPr id="3" name="TextBox 2"/>
          <p:cNvSpPr txBox="1"/>
          <p:nvPr/>
        </p:nvSpPr>
        <p:spPr>
          <a:xfrm>
            <a:off x="0" y="6215082"/>
            <a:ext cx="9144000" cy="646331"/>
          </a:xfrm>
          <a:prstGeom prst="rect">
            <a:avLst/>
          </a:prstGeom>
          <a:blipFill>
            <a:blip r:embed="rId3"/>
            <a:tile tx="0" ty="0" sx="100000" sy="100000" flip="none" algn="tl"/>
          </a:blipFill>
        </p:spPr>
        <p:txBody>
          <a:bodyPr wrap="square" rtlCol="0">
            <a:spAutoFit/>
          </a:bodyPr>
          <a:lstStyle/>
          <a:p>
            <a:pPr algn="ctr"/>
            <a:r>
              <a:rPr lang="ar-SY" sz="3600" b="1" dirty="0" smtClean="0">
                <a:solidFill>
                  <a:srgbClr val="FFFF00"/>
                </a:solidFill>
              </a:rPr>
              <a:t>ونحن أيض نريد أن نذهب معكم لكي نسلم على الطفل</a:t>
            </a:r>
            <a:endParaRPr lang="en-GB" sz="3600" b="1" dirty="0">
              <a:solidFill>
                <a:srgbClr val="FFFF00"/>
              </a:solidFill>
            </a:endParaRPr>
          </a:p>
        </p:txBody>
      </p:sp>
    </p:spTree>
  </p:cSld>
  <p:clrMapOvr>
    <a:masterClrMapping/>
  </p:clrMapOvr>
  <p:transition spd="slow">
    <p:checke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7.jpg"/>
          <p:cNvPicPr>
            <a:picLocks noChangeAspect="1"/>
          </p:cNvPicPr>
          <p:nvPr/>
        </p:nvPicPr>
        <p:blipFill>
          <a:blip r:embed="rId2" cstate="print"/>
          <a:stretch>
            <a:fillRect/>
          </a:stretch>
        </p:blipFill>
        <p:spPr>
          <a:xfrm>
            <a:off x="1" y="0"/>
            <a:ext cx="9144000" cy="5357826"/>
          </a:xfrm>
          <a:prstGeom prst="rect">
            <a:avLst/>
          </a:prstGeom>
        </p:spPr>
      </p:pic>
      <p:sp>
        <p:nvSpPr>
          <p:cNvPr id="3" name="TextBox 2"/>
          <p:cNvSpPr txBox="1"/>
          <p:nvPr/>
        </p:nvSpPr>
        <p:spPr>
          <a:xfrm>
            <a:off x="0" y="5286388"/>
            <a:ext cx="9144000" cy="1569660"/>
          </a:xfrm>
          <a:prstGeom prst="rect">
            <a:avLst/>
          </a:prstGeom>
          <a:solidFill>
            <a:schemeClr val="accent3">
              <a:lumMod val="50000"/>
            </a:schemeClr>
          </a:solidFill>
        </p:spPr>
        <p:txBody>
          <a:bodyPr wrap="square" rtlCol="0">
            <a:spAutoFit/>
          </a:bodyPr>
          <a:lstStyle/>
          <a:p>
            <a:pPr algn="r" rtl="1"/>
            <a:r>
              <a:rPr lang="ar-SY" sz="3200" b="1" dirty="0" smtClean="0">
                <a:solidFill>
                  <a:schemeClr val="bg1"/>
                </a:solidFill>
              </a:rPr>
              <a:t>ونحن أيضا نريد أن نرى يسوع انه في أعماق قلوبنا ينادينا هو ليس بحاجة الى ملاك لكي يبشرنا ولكن بواسطة كل الذين يبشرون بكلامه هو يوجه لنا دعوة </a:t>
            </a:r>
            <a:endParaRPr lang="en-GB" sz="3200" b="1" dirty="0">
              <a:solidFill>
                <a:schemeClr val="bg1"/>
              </a:solidFill>
            </a:endParaRPr>
          </a:p>
        </p:txBody>
      </p:sp>
    </p:spTree>
  </p:cSld>
  <p:clrMapOvr>
    <a:masterClrMapping/>
  </p:clrMapOvr>
  <p:transition spd="slow">
    <p:blinds dir="vert"/>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8.jpg"/>
          <p:cNvPicPr>
            <a:picLocks noChangeAspect="1"/>
          </p:cNvPicPr>
          <p:nvPr/>
        </p:nvPicPr>
        <p:blipFill>
          <a:blip r:embed="rId2" cstate="print"/>
          <a:stretch>
            <a:fillRect/>
          </a:stretch>
        </p:blipFill>
        <p:spPr>
          <a:xfrm>
            <a:off x="1" y="0"/>
            <a:ext cx="9144000" cy="6858000"/>
          </a:xfrm>
          <a:prstGeom prst="rect">
            <a:avLst/>
          </a:prstGeom>
        </p:spPr>
      </p:pic>
    </p:spTree>
  </p:cSld>
  <p:clrMapOvr>
    <a:masterClrMapping/>
  </p:clrMapOvr>
  <p:transition spd="slow">
    <p:randomBa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jpg"/>
          <p:cNvPicPr>
            <a:picLocks noChangeAspect="1"/>
          </p:cNvPicPr>
          <p:nvPr/>
        </p:nvPicPr>
        <p:blipFill>
          <a:blip r:embed="rId2" cstate="print"/>
          <a:stretch>
            <a:fillRect/>
          </a:stretch>
        </p:blipFill>
        <p:spPr>
          <a:xfrm>
            <a:off x="0" y="0"/>
            <a:ext cx="7143767" cy="6858000"/>
          </a:xfrm>
          <a:prstGeom prst="rect">
            <a:avLst/>
          </a:prstGeom>
        </p:spPr>
      </p:pic>
      <p:sp>
        <p:nvSpPr>
          <p:cNvPr id="3" name="TextBox 2"/>
          <p:cNvSpPr txBox="1"/>
          <p:nvPr/>
        </p:nvSpPr>
        <p:spPr>
          <a:xfrm>
            <a:off x="7143768" y="0"/>
            <a:ext cx="2000232" cy="6863417"/>
          </a:xfrm>
          <a:prstGeom prst="rect">
            <a:avLst/>
          </a:prstGeom>
          <a:solidFill>
            <a:srgbClr val="7030A0"/>
          </a:solidFill>
        </p:spPr>
        <p:txBody>
          <a:bodyPr wrap="square" rtlCol="0">
            <a:spAutoFit/>
          </a:bodyPr>
          <a:lstStyle/>
          <a:p>
            <a:pPr algn="r"/>
            <a:r>
              <a:rPr lang="ar-SY" sz="4000" b="1" dirty="0" smtClean="0">
                <a:solidFill>
                  <a:srgbClr val="FFFF00"/>
                </a:solidFill>
              </a:rPr>
              <a:t>يا رب أرسل لنا المخلص نحن بانتظاره على احر من الجمر</a:t>
            </a:r>
          </a:p>
          <a:p>
            <a:pPr algn="r"/>
            <a:endParaRPr lang="ar-SY" sz="4000" b="1" dirty="0" smtClean="0">
              <a:solidFill>
                <a:srgbClr val="FFFF00"/>
              </a:solidFill>
            </a:endParaRPr>
          </a:p>
          <a:p>
            <a:pPr algn="r"/>
            <a:endParaRPr lang="ar-SY" sz="4000" b="1" dirty="0" smtClean="0">
              <a:solidFill>
                <a:srgbClr val="FFFF00"/>
              </a:solidFill>
            </a:endParaRPr>
          </a:p>
          <a:p>
            <a:pPr algn="r"/>
            <a:endParaRPr lang="ar-SY" sz="4000" b="1" dirty="0" smtClean="0">
              <a:solidFill>
                <a:srgbClr val="FFFF00"/>
              </a:solidFill>
            </a:endParaRPr>
          </a:p>
          <a:p>
            <a:pPr algn="r"/>
            <a:endParaRPr lang="en-GB" sz="4000" b="1" dirty="0">
              <a:solidFill>
                <a:srgbClr val="FFFF00"/>
              </a:solidFill>
            </a:endParaRPr>
          </a:p>
        </p:txBody>
      </p:sp>
    </p:spTree>
  </p:cSld>
  <p:clrMapOvr>
    <a:masterClrMapping/>
  </p:clrMapOvr>
  <p:transition spd="slow">
    <p:wheel spokes="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9.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ransition spd="slow">
    <p:wheel/>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0.jpg"/>
          <p:cNvPicPr>
            <a:picLocks noChangeAspect="1"/>
          </p:cNvPicPr>
          <p:nvPr/>
        </p:nvPicPr>
        <p:blipFill>
          <a:blip r:embed="rId2" cstate="print"/>
          <a:stretch>
            <a:fillRect/>
          </a:stretch>
        </p:blipFill>
        <p:spPr>
          <a:xfrm>
            <a:off x="0" y="0"/>
            <a:ext cx="9144000" cy="5857892"/>
          </a:xfrm>
          <a:prstGeom prst="rect">
            <a:avLst/>
          </a:prstGeom>
        </p:spPr>
      </p:pic>
      <p:sp>
        <p:nvSpPr>
          <p:cNvPr id="3" name="TextBox 2"/>
          <p:cNvSpPr txBox="1"/>
          <p:nvPr/>
        </p:nvSpPr>
        <p:spPr>
          <a:xfrm>
            <a:off x="0" y="5857892"/>
            <a:ext cx="9144000" cy="1077218"/>
          </a:xfrm>
          <a:prstGeom prst="rect">
            <a:avLst/>
          </a:prstGeom>
          <a:solidFill>
            <a:srgbClr val="0070C0"/>
          </a:solidFill>
        </p:spPr>
        <p:txBody>
          <a:bodyPr wrap="square" rtlCol="0">
            <a:spAutoFit/>
          </a:bodyPr>
          <a:lstStyle/>
          <a:p>
            <a:pPr algn="r" rtl="1"/>
            <a:r>
              <a:rPr lang="ar-SY" sz="3200" b="1" dirty="0" smtClean="0">
                <a:solidFill>
                  <a:srgbClr val="FFFF00"/>
                </a:solidFill>
              </a:rPr>
              <a:t>وصل الرعاة ودخلوا المغارة الفقيرة يوسف استقبلهم وقدمهم للطفل ومريم ابتسمت بعذوبة وعندما رأوا </a:t>
            </a:r>
            <a:r>
              <a:rPr lang="ar-SY" sz="3200" b="1" smtClean="0">
                <a:solidFill>
                  <a:srgbClr val="FFFF00"/>
                </a:solidFill>
              </a:rPr>
              <a:t>الطفل امتلأ قلبهم </a:t>
            </a:r>
            <a:r>
              <a:rPr lang="ar-SY" sz="3200" b="1" dirty="0" smtClean="0">
                <a:solidFill>
                  <a:srgbClr val="FFFF00"/>
                </a:solidFill>
              </a:rPr>
              <a:t>فرحا وسلاما </a:t>
            </a:r>
            <a:endParaRPr lang="en-GB" sz="3200" b="1" dirty="0">
              <a:solidFill>
                <a:srgbClr val="FFFF00"/>
              </a:solidFill>
            </a:endParaRPr>
          </a:p>
        </p:txBody>
      </p:sp>
    </p:spTree>
  </p:cSld>
  <p:clrMapOvr>
    <a:masterClrMapping/>
  </p:clrMapOvr>
  <p:transition spd="slow">
    <p:blinds/>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1.jpg"/>
          <p:cNvPicPr>
            <a:picLocks noChangeAspect="1"/>
          </p:cNvPicPr>
          <p:nvPr/>
        </p:nvPicPr>
        <p:blipFill>
          <a:blip r:embed="rId2" cstate="print"/>
          <a:stretch>
            <a:fillRect/>
          </a:stretch>
        </p:blipFill>
        <p:spPr>
          <a:xfrm>
            <a:off x="10792" y="0"/>
            <a:ext cx="9133208" cy="5786454"/>
          </a:xfrm>
          <a:prstGeom prst="rect">
            <a:avLst/>
          </a:prstGeom>
        </p:spPr>
      </p:pic>
      <p:sp>
        <p:nvSpPr>
          <p:cNvPr id="3" name="TextBox 2"/>
          <p:cNvSpPr txBox="1"/>
          <p:nvPr/>
        </p:nvSpPr>
        <p:spPr>
          <a:xfrm>
            <a:off x="0" y="5786454"/>
            <a:ext cx="9144000" cy="1077218"/>
          </a:xfrm>
          <a:prstGeom prst="rect">
            <a:avLst/>
          </a:prstGeom>
          <a:solidFill>
            <a:schemeClr val="accent4">
              <a:lumMod val="60000"/>
              <a:lumOff val="40000"/>
            </a:schemeClr>
          </a:solidFill>
        </p:spPr>
        <p:txBody>
          <a:bodyPr wrap="square" rtlCol="0">
            <a:spAutoFit/>
          </a:bodyPr>
          <a:lstStyle/>
          <a:p>
            <a:pPr algn="r" rtl="1"/>
            <a:r>
              <a:rPr lang="ar-SY" sz="3200" dirty="0" smtClean="0">
                <a:solidFill>
                  <a:srgbClr val="002060"/>
                </a:solidFill>
              </a:rPr>
              <a:t>نظر يسوع بحنان الى الرعاة البسطاء والفقراء يسوع الذي سيصبح يوما ما راعي كل الناس لكي يجمعهم ويقودهم الى الآب السماوي </a:t>
            </a:r>
            <a:endParaRPr lang="en-GB" sz="3200" dirty="0">
              <a:solidFill>
                <a:srgbClr val="002060"/>
              </a:solidFill>
            </a:endParaRPr>
          </a:p>
        </p:txBody>
      </p:sp>
    </p:spTree>
  </p:cSld>
  <p:clrMapOvr>
    <a:masterClrMapping/>
  </p:clrMapOvr>
  <p:transition spd="slow">
    <p:pull/>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2.jpg"/>
          <p:cNvPicPr>
            <a:picLocks noChangeAspect="1"/>
          </p:cNvPicPr>
          <p:nvPr/>
        </p:nvPicPr>
        <p:blipFill>
          <a:blip r:embed="rId2" cstate="print"/>
          <a:stretch>
            <a:fillRect/>
          </a:stretch>
        </p:blipFill>
        <p:spPr>
          <a:xfrm>
            <a:off x="8623" y="0"/>
            <a:ext cx="9135377" cy="6858000"/>
          </a:xfrm>
          <a:prstGeom prst="rect">
            <a:avLst/>
          </a:prstGeom>
        </p:spPr>
      </p:pic>
    </p:spTree>
  </p:cSld>
  <p:clrMapOvr>
    <a:masterClrMapping/>
  </p:clrMapOvr>
  <p:transition spd="slow">
    <p:wheel/>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3.jpg"/>
          <p:cNvPicPr>
            <a:picLocks noChangeAspect="1"/>
          </p:cNvPicPr>
          <p:nvPr/>
        </p:nvPicPr>
        <p:blipFill>
          <a:blip r:embed="rId2" cstate="print"/>
          <a:stretch>
            <a:fillRect/>
          </a:stretch>
        </p:blipFill>
        <p:spPr>
          <a:xfrm>
            <a:off x="25945" y="0"/>
            <a:ext cx="9118055" cy="5715016"/>
          </a:xfrm>
          <a:prstGeom prst="rect">
            <a:avLst/>
          </a:prstGeom>
        </p:spPr>
      </p:pic>
      <p:sp>
        <p:nvSpPr>
          <p:cNvPr id="3" name="TextBox 2"/>
          <p:cNvSpPr txBox="1"/>
          <p:nvPr/>
        </p:nvSpPr>
        <p:spPr>
          <a:xfrm>
            <a:off x="0" y="5715016"/>
            <a:ext cx="9144000" cy="1200329"/>
          </a:xfrm>
          <a:prstGeom prst="rect">
            <a:avLst/>
          </a:prstGeom>
          <a:solidFill>
            <a:schemeClr val="accent6">
              <a:lumMod val="75000"/>
            </a:schemeClr>
          </a:solidFill>
        </p:spPr>
        <p:txBody>
          <a:bodyPr wrap="square" rtlCol="0">
            <a:spAutoFit/>
          </a:bodyPr>
          <a:lstStyle/>
          <a:p>
            <a:pPr algn="r" rtl="1"/>
            <a:r>
              <a:rPr lang="ar-SY" sz="3600" b="1" dirty="0" smtClean="0">
                <a:solidFill>
                  <a:srgbClr val="FFFF00"/>
                </a:solidFill>
              </a:rPr>
              <a:t>من أجلنا أصبح اليوم الله طفلا صغيرا طفلا مثل كل الأطفال الصغار مثل اخوتنا واخواتنا</a:t>
            </a:r>
            <a:endParaRPr lang="en-GB" sz="3600" b="1" dirty="0">
              <a:solidFill>
                <a:srgbClr val="FFFF00"/>
              </a:solidFill>
            </a:endParaRPr>
          </a:p>
        </p:txBody>
      </p:sp>
    </p:spTree>
  </p:cSld>
  <p:clrMapOvr>
    <a:masterClrMapping/>
  </p:clrMapOvr>
  <p:transition spd="slow">
    <p:checker dir="vert"/>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4.jpg"/>
          <p:cNvPicPr>
            <a:picLocks noChangeAspect="1"/>
          </p:cNvPicPr>
          <p:nvPr/>
        </p:nvPicPr>
        <p:blipFill>
          <a:blip r:embed="rId2" cstate="print"/>
          <a:stretch>
            <a:fillRect/>
          </a:stretch>
        </p:blipFill>
        <p:spPr>
          <a:xfrm>
            <a:off x="0" y="-16658"/>
            <a:ext cx="7215206" cy="6874658"/>
          </a:xfrm>
          <a:prstGeom prst="rect">
            <a:avLst/>
          </a:prstGeom>
        </p:spPr>
      </p:pic>
      <p:sp>
        <p:nvSpPr>
          <p:cNvPr id="3" name="TextBox 2"/>
          <p:cNvSpPr txBox="1"/>
          <p:nvPr/>
        </p:nvSpPr>
        <p:spPr>
          <a:xfrm>
            <a:off x="7215206" y="0"/>
            <a:ext cx="1928794" cy="6858000"/>
          </a:xfrm>
          <a:prstGeom prst="rect">
            <a:avLst/>
          </a:prstGeom>
          <a:solidFill>
            <a:schemeClr val="accent6">
              <a:lumMod val="75000"/>
            </a:schemeClr>
          </a:solidFill>
        </p:spPr>
        <p:txBody>
          <a:bodyPr wrap="square" rtlCol="0">
            <a:spAutoFit/>
          </a:bodyPr>
          <a:lstStyle/>
          <a:p>
            <a:pPr algn="r" rtl="1"/>
            <a:r>
              <a:rPr lang="ar-SY" sz="4000" dirty="0" smtClean="0">
                <a:solidFill>
                  <a:schemeClr val="bg1"/>
                </a:solidFill>
              </a:rPr>
              <a:t>المجد لك ايها المسيح ابن الله يا من تجسدت لأجلنا المجد لك </a:t>
            </a:r>
          </a:p>
          <a:p>
            <a:pPr algn="r" rtl="1"/>
            <a:endParaRPr lang="ar-SY" sz="4800" dirty="0" smtClean="0">
              <a:solidFill>
                <a:schemeClr val="bg1"/>
              </a:solidFill>
            </a:endParaRPr>
          </a:p>
          <a:p>
            <a:pPr algn="r" rtl="1"/>
            <a:endParaRPr lang="ar-SY" sz="4800" dirty="0" smtClean="0">
              <a:solidFill>
                <a:schemeClr val="bg1"/>
              </a:solidFill>
            </a:endParaRPr>
          </a:p>
          <a:p>
            <a:pPr algn="r" rtl="1"/>
            <a:endParaRPr lang="en-GB" sz="4800" dirty="0">
              <a:solidFill>
                <a:schemeClr val="bg1"/>
              </a:solidFill>
            </a:endParaRPr>
          </a:p>
        </p:txBody>
      </p:sp>
    </p:spTree>
  </p:cSld>
  <p:clrMapOvr>
    <a:masterClrMapping/>
  </p:clrMapOvr>
  <p:transition spd="slow">
    <p:plus/>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5.jpg"/>
          <p:cNvPicPr>
            <a:picLocks noChangeAspect="1"/>
          </p:cNvPicPr>
          <p:nvPr/>
        </p:nvPicPr>
        <p:blipFill>
          <a:blip r:embed="rId2" cstate="print"/>
          <a:stretch>
            <a:fillRect/>
          </a:stretch>
        </p:blipFill>
        <p:spPr>
          <a:xfrm>
            <a:off x="0" y="0"/>
            <a:ext cx="9144000" cy="6286520"/>
          </a:xfrm>
          <a:prstGeom prst="rect">
            <a:avLst/>
          </a:prstGeom>
        </p:spPr>
      </p:pic>
      <p:sp>
        <p:nvSpPr>
          <p:cNvPr id="3" name="TextBox 2"/>
          <p:cNvSpPr txBox="1"/>
          <p:nvPr/>
        </p:nvSpPr>
        <p:spPr>
          <a:xfrm>
            <a:off x="0" y="6286520"/>
            <a:ext cx="9144000" cy="584775"/>
          </a:xfrm>
          <a:prstGeom prst="rect">
            <a:avLst/>
          </a:prstGeom>
          <a:solidFill>
            <a:srgbClr val="00B0F0"/>
          </a:solidFill>
        </p:spPr>
        <p:txBody>
          <a:bodyPr wrap="square" rtlCol="0">
            <a:spAutoFit/>
          </a:bodyPr>
          <a:lstStyle/>
          <a:p>
            <a:pPr algn="ctr" rtl="1"/>
            <a:r>
              <a:rPr lang="ar-SY" sz="3200" b="1" dirty="0" smtClean="0">
                <a:solidFill>
                  <a:srgbClr val="FF0000"/>
                </a:solidFill>
              </a:rPr>
              <a:t>بصمت وبدهشة وحب نقدم للطفل يسوع مع الرعاة  قلوبنا</a:t>
            </a:r>
            <a:endParaRPr lang="en-GB" sz="3200" b="1" dirty="0">
              <a:solidFill>
                <a:srgbClr val="FF0000"/>
              </a:solidFill>
            </a:endParaRPr>
          </a:p>
        </p:txBody>
      </p:sp>
    </p:spTree>
  </p:cSld>
  <p:clrMapOvr>
    <a:masterClrMapping/>
  </p:clrMapOvr>
  <p:transition spd="slow">
    <p:newsflash/>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6.jpg"/>
          <p:cNvPicPr>
            <a:picLocks noChangeAspect="1"/>
          </p:cNvPicPr>
          <p:nvPr/>
        </p:nvPicPr>
        <p:blipFill>
          <a:blip r:embed="rId2" cstate="print"/>
          <a:stretch>
            <a:fillRect/>
          </a:stretch>
        </p:blipFill>
        <p:spPr>
          <a:xfrm>
            <a:off x="-27508" y="0"/>
            <a:ext cx="7242714" cy="6858000"/>
          </a:xfrm>
          <a:prstGeom prst="rect">
            <a:avLst/>
          </a:prstGeom>
        </p:spPr>
      </p:pic>
      <p:sp>
        <p:nvSpPr>
          <p:cNvPr id="3" name="TextBox 2"/>
          <p:cNvSpPr txBox="1"/>
          <p:nvPr/>
        </p:nvSpPr>
        <p:spPr>
          <a:xfrm>
            <a:off x="7215206" y="0"/>
            <a:ext cx="1928794" cy="6986528"/>
          </a:xfrm>
          <a:prstGeom prst="rect">
            <a:avLst/>
          </a:prstGeom>
          <a:solidFill>
            <a:srgbClr val="0070C0"/>
          </a:solidFill>
        </p:spPr>
        <p:txBody>
          <a:bodyPr wrap="square" rtlCol="0">
            <a:spAutoFit/>
          </a:bodyPr>
          <a:lstStyle/>
          <a:p>
            <a:pPr algn="r" rtl="1"/>
            <a:r>
              <a:rPr lang="ar-SY" sz="3200" b="1" dirty="0" smtClean="0">
                <a:solidFill>
                  <a:srgbClr val="FFFF00"/>
                </a:solidFill>
              </a:rPr>
              <a:t>وكان يوجد في الطريق ايضا زوار غيرهم يتبعون نجمة وهم يفتشون عن ملك اليهود ملك قوي تنبأ عنه الأنبياء في الكتب المقدسة جئنا لكي نعبده </a:t>
            </a:r>
          </a:p>
          <a:p>
            <a:pPr algn="r" rtl="1"/>
            <a:endParaRPr lang="en-GB" sz="3200" b="1" dirty="0">
              <a:solidFill>
                <a:srgbClr val="FFFF00"/>
              </a:solidFill>
            </a:endParaRPr>
          </a:p>
        </p:txBody>
      </p:sp>
    </p:spTree>
  </p:cSld>
  <p:clrMapOvr>
    <a:masterClrMapping/>
  </p:clrMapOvr>
  <p:transition spd="slow">
    <p:strips/>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7.jpg"/>
          <p:cNvPicPr>
            <a:picLocks noChangeAspect="1"/>
          </p:cNvPicPr>
          <p:nvPr/>
        </p:nvPicPr>
        <p:blipFill>
          <a:blip r:embed="rId2" cstate="print"/>
          <a:stretch>
            <a:fillRect/>
          </a:stretch>
        </p:blipFill>
        <p:spPr>
          <a:xfrm>
            <a:off x="1" y="0"/>
            <a:ext cx="6786578" cy="6858000"/>
          </a:xfrm>
          <a:prstGeom prst="rect">
            <a:avLst/>
          </a:prstGeom>
        </p:spPr>
      </p:pic>
      <p:sp>
        <p:nvSpPr>
          <p:cNvPr id="3" name="TextBox 2"/>
          <p:cNvSpPr txBox="1"/>
          <p:nvPr/>
        </p:nvSpPr>
        <p:spPr>
          <a:xfrm>
            <a:off x="6786578" y="0"/>
            <a:ext cx="2357422" cy="6858000"/>
          </a:xfrm>
          <a:prstGeom prst="rect">
            <a:avLst/>
          </a:prstGeom>
          <a:solidFill>
            <a:srgbClr val="0070C0"/>
          </a:solidFill>
        </p:spPr>
        <p:txBody>
          <a:bodyPr wrap="square" rtlCol="0">
            <a:spAutoFit/>
          </a:bodyPr>
          <a:lstStyle/>
          <a:p>
            <a:pPr algn="r" rtl="1"/>
            <a:r>
              <a:rPr lang="ar-SY" sz="3600" b="1" dirty="0" smtClean="0">
                <a:solidFill>
                  <a:srgbClr val="FFFF00"/>
                </a:solidFill>
              </a:rPr>
              <a:t>وصلوا الى القدس. أين هو الملك المولود ؟ يجب ان يعرفه كل الناس ولكن يظهر بأنهم  لا يعرفونه حتى هيرودس لا يعرفه  لا أحد يعلم بمجيئه</a:t>
            </a:r>
          </a:p>
          <a:p>
            <a:pPr algn="r" rtl="1"/>
            <a:endParaRPr lang="en-GB" sz="3600" b="1" dirty="0">
              <a:solidFill>
                <a:srgbClr val="FFFF00"/>
              </a:solidFill>
            </a:endParaRPr>
          </a:p>
        </p:txBody>
      </p:sp>
    </p:spTree>
  </p:cSld>
  <p:clrMapOvr>
    <a:masterClrMapping/>
  </p:clrMapOvr>
  <p:transition spd="slow">
    <p:strips/>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8.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ransition spd="slow">
    <p:circl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jpg"/>
          <p:cNvPicPr>
            <a:picLocks noChangeAspect="1"/>
          </p:cNvPicPr>
          <p:nvPr/>
        </p:nvPicPr>
        <p:blipFill>
          <a:blip r:embed="rId2" cstate="print"/>
          <a:stretch>
            <a:fillRect/>
          </a:stretch>
        </p:blipFill>
        <p:spPr>
          <a:xfrm>
            <a:off x="0" y="0"/>
            <a:ext cx="9144000" cy="6286520"/>
          </a:xfrm>
          <a:prstGeom prst="rect">
            <a:avLst/>
          </a:prstGeom>
        </p:spPr>
      </p:pic>
      <p:sp>
        <p:nvSpPr>
          <p:cNvPr id="3" name="TextBox 2"/>
          <p:cNvSpPr txBox="1"/>
          <p:nvPr/>
        </p:nvSpPr>
        <p:spPr>
          <a:xfrm>
            <a:off x="0" y="6286520"/>
            <a:ext cx="9144000" cy="646331"/>
          </a:xfrm>
          <a:prstGeom prst="rect">
            <a:avLst/>
          </a:prstGeom>
          <a:blipFill>
            <a:blip r:embed="rId3"/>
            <a:tile tx="0" ty="0" sx="100000" sy="100000" flip="none" algn="tl"/>
          </a:blipFill>
        </p:spPr>
        <p:txBody>
          <a:bodyPr wrap="square" rtlCol="0">
            <a:spAutoFit/>
          </a:bodyPr>
          <a:lstStyle/>
          <a:p>
            <a:pPr algn="r" rtl="1"/>
            <a:r>
              <a:rPr lang="ar-SY" sz="3600" b="1" dirty="0" smtClean="0">
                <a:solidFill>
                  <a:srgbClr val="FF0000"/>
                </a:solidFill>
              </a:rPr>
              <a:t>نحن ايضا ننتظر يسوع قلوبنا عطشى اليك يا يسوع  </a:t>
            </a:r>
            <a:endParaRPr lang="en-GB" sz="3600" b="1" dirty="0">
              <a:solidFill>
                <a:srgbClr val="FF0000"/>
              </a:solidFill>
            </a:endParaRPr>
          </a:p>
        </p:txBody>
      </p:sp>
    </p:spTree>
  </p:cSld>
  <p:clrMapOvr>
    <a:masterClrMapping/>
  </p:clrMapOvr>
  <p:transition spd="slow">
    <p:wheel spokes="8"/>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9.jpg"/>
          <p:cNvPicPr>
            <a:picLocks noChangeAspect="1"/>
          </p:cNvPicPr>
          <p:nvPr/>
        </p:nvPicPr>
        <p:blipFill>
          <a:blip r:embed="rId2" cstate="print"/>
          <a:stretch>
            <a:fillRect/>
          </a:stretch>
        </p:blipFill>
        <p:spPr>
          <a:xfrm>
            <a:off x="0" y="0"/>
            <a:ext cx="7215206" cy="6858000"/>
          </a:xfrm>
          <a:prstGeom prst="rect">
            <a:avLst/>
          </a:prstGeom>
        </p:spPr>
      </p:pic>
      <p:sp>
        <p:nvSpPr>
          <p:cNvPr id="3" name="TextBox 2"/>
          <p:cNvSpPr txBox="1"/>
          <p:nvPr/>
        </p:nvSpPr>
        <p:spPr>
          <a:xfrm>
            <a:off x="7143768" y="0"/>
            <a:ext cx="2000232" cy="6858000"/>
          </a:xfrm>
          <a:prstGeom prst="rect">
            <a:avLst/>
          </a:prstGeom>
          <a:solidFill>
            <a:schemeClr val="accent2">
              <a:lumMod val="50000"/>
            </a:schemeClr>
          </a:solidFill>
        </p:spPr>
        <p:txBody>
          <a:bodyPr wrap="square" rtlCol="0">
            <a:spAutoFit/>
          </a:bodyPr>
          <a:lstStyle/>
          <a:p>
            <a:pPr algn="r" rtl="1"/>
            <a:r>
              <a:rPr lang="ar-SY" sz="3200" b="1" dirty="0" smtClean="0">
                <a:solidFill>
                  <a:schemeClr val="bg1"/>
                </a:solidFill>
              </a:rPr>
              <a:t>كثير من العلماء فتشوا بالكتب المقدسة انها تتكلم عن طفل  سيصبح مخلص الشعب. سيولد ببيت لحم . ولكن أين؟ </a:t>
            </a:r>
            <a:r>
              <a:rPr lang="ar-SY" sz="3200" b="1" smtClean="0">
                <a:solidFill>
                  <a:schemeClr val="bg1"/>
                </a:solidFill>
              </a:rPr>
              <a:t>وكيف لا </a:t>
            </a:r>
            <a:r>
              <a:rPr lang="ar-SY" sz="3200" b="1" dirty="0" smtClean="0">
                <a:solidFill>
                  <a:schemeClr val="bg1"/>
                </a:solidFill>
              </a:rPr>
              <a:t>أحد يعلم </a:t>
            </a:r>
            <a:r>
              <a:rPr lang="ar-SY" b="1" dirty="0" smtClean="0">
                <a:solidFill>
                  <a:schemeClr val="bg1"/>
                </a:solidFill>
              </a:rPr>
              <a:t>. </a:t>
            </a:r>
          </a:p>
          <a:p>
            <a:pPr algn="r" rtl="1"/>
            <a:endParaRPr lang="ar-SY" b="1" dirty="0" smtClean="0">
              <a:solidFill>
                <a:schemeClr val="bg1"/>
              </a:solidFill>
            </a:endParaRPr>
          </a:p>
          <a:p>
            <a:pPr algn="r" rtl="1"/>
            <a:endParaRPr lang="ar-SY" b="1" dirty="0" smtClean="0">
              <a:solidFill>
                <a:schemeClr val="bg1"/>
              </a:solidFill>
            </a:endParaRPr>
          </a:p>
          <a:p>
            <a:pPr algn="r" rtl="1"/>
            <a:endParaRPr lang="en-GB" b="1" dirty="0">
              <a:solidFill>
                <a:schemeClr val="bg1"/>
              </a:solidFill>
            </a:endParaRPr>
          </a:p>
        </p:txBody>
      </p:sp>
    </p:spTree>
  </p:cSld>
  <p:clrMapOvr>
    <a:masterClrMapping/>
  </p:clrMapOvr>
  <p:transition spd="slow">
    <p:plus/>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0.jpg"/>
          <p:cNvPicPr>
            <a:picLocks noChangeAspect="1"/>
          </p:cNvPicPr>
          <p:nvPr/>
        </p:nvPicPr>
        <p:blipFill>
          <a:blip r:embed="rId2" cstate="print"/>
          <a:stretch>
            <a:fillRect/>
          </a:stretch>
        </p:blipFill>
        <p:spPr>
          <a:xfrm>
            <a:off x="0" y="0"/>
            <a:ext cx="9144000" cy="5786454"/>
          </a:xfrm>
          <a:prstGeom prst="rect">
            <a:avLst/>
          </a:prstGeom>
        </p:spPr>
      </p:pic>
      <p:sp>
        <p:nvSpPr>
          <p:cNvPr id="3" name="TextBox 2"/>
          <p:cNvSpPr txBox="1"/>
          <p:nvPr/>
        </p:nvSpPr>
        <p:spPr>
          <a:xfrm>
            <a:off x="0" y="5786454"/>
            <a:ext cx="9144000" cy="1077218"/>
          </a:xfrm>
          <a:prstGeom prst="rect">
            <a:avLst/>
          </a:prstGeom>
          <a:solidFill>
            <a:srgbClr val="0070C0"/>
          </a:solidFill>
        </p:spPr>
        <p:txBody>
          <a:bodyPr wrap="square" rtlCol="0">
            <a:spAutoFit/>
          </a:bodyPr>
          <a:lstStyle/>
          <a:p>
            <a:pPr algn="r" rtl="1"/>
            <a:r>
              <a:rPr lang="ar-SY" sz="3200" b="1" dirty="0" smtClean="0">
                <a:solidFill>
                  <a:srgbClr val="FFFF00"/>
                </a:solidFill>
              </a:rPr>
              <a:t>ترك الملوك القصر وهم يبحثون عن الملك الطفل وهم زعلانين لأنهم لم يجدوا الملك   </a:t>
            </a:r>
            <a:endParaRPr lang="en-GB" sz="3200" b="1" dirty="0">
              <a:solidFill>
                <a:srgbClr val="FFFF00"/>
              </a:solidFill>
            </a:endParaRPr>
          </a:p>
        </p:txBody>
      </p:sp>
    </p:spTree>
  </p:cSld>
  <p:clrMapOvr>
    <a:masterClrMapping/>
  </p:clrMapOvr>
  <p:transition spd="slow">
    <p:blinds dir="vert"/>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1.jpg"/>
          <p:cNvPicPr>
            <a:picLocks noChangeAspect="1"/>
          </p:cNvPicPr>
          <p:nvPr/>
        </p:nvPicPr>
        <p:blipFill>
          <a:blip r:embed="rId2" cstate="print"/>
          <a:stretch>
            <a:fillRect/>
          </a:stretch>
        </p:blipFill>
        <p:spPr>
          <a:xfrm>
            <a:off x="0" y="0"/>
            <a:ext cx="6286512" cy="6858000"/>
          </a:xfrm>
          <a:prstGeom prst="rect">
            <a:avLst/>
          </a:prstGeom>
        </p:spPr>
      </p:pic>
      <p:sp>
        <p:nvSpPr>
          <p:cNvPr id="3" name="TextBox 2"/>
          <p:cNvSpPr txBox="1"/>
          <p:nvPr/>
        </p:nvSpPr>
        <p:spPr>
          <a:xfrm>
            <a:off x="6286512" y="0"/>
            <a:ext cx="2857488" cy="4031873"/>
          </a:xfrm>
          <a:prstGeom prst="rect">
            <a:avLst/>
          </a:prstGeom>
          <a:solidFill>
            <a:srgbClr val="FFFF00"/>
          </a:solidFill>
        </p:spPr>
        <p:txBody>
          <a:bodyPr wrap="square" rtlCol="0">
            <a:spAutoFit/>
          </a:bodyPr>
          <a:lstStyle/>
          <a:p>
            <a:pPr algn="r" rtl="1"/>
            <a:r>
              <a:rPr lang="ar-SY" sz="3200" b="1" dirty="0" smtClean="0">
                <a:solidFill>
                  <a:srgbClr val="0070C0"/>
                </a:solidFill>
              </a:rPr>
              <a:t>وقرروا ان يرجعوا الى بلادهم ولكن قالوا فيما بينهم هلم بنا لكي نزور بيت لحم وبكل شجاعة كملوا طريقهم الى بيت لحم</a:t>
            </a:r>
            <a:r>
              <a:rPr lang="ar-SY" sz="3200" dirty="0" smtClean="0">
                <a:solidFill>
                  <a:srgbClr val="0070C0"/>
                </a:solidFill>
              </a:rPr>
              <a:t>.</a:t>
            </a:r>
          </a:p>
          <a:p>
            <a:pPr algn="r" rtl="1"/>
            <a:endParaRPr lang="en-GB" sz="3200" dirty="0"/>
          </a:p>
        </p:txBody>
      </p:sp>
      <p:sp>
        <p:nvSpPr>
          <p:cNvPr id="4" name="Rectangle 3"/>
          <p:cNvSpPr/>
          <p:nvPr/>
        </p:nvSpPr>
        <p:spPr>
          <a:xfrm>
            <a:off x="6286512" y="3857628"/>
            <a:ext cx="2857488" cy="3046988"/>
          </a:xfrm>
          <a:prstGeom prst="rect">
            <a:avLst/>
          </a:prstGeom>
          <a:solidFill>
            <a:srgbClr val="0070C0"/>
          </a:solidFill>
        </p:spPr>
        <p:txBody>
          <a:bodyPr wrap="square">
            <a:spAutoFit/>
          </a:bodyPr>
          <a:lstStyle/>
          <a:p>
            <a:pPr algn="r" rtl="1"/>
            <a:r>
              <a:rPr lang="ar-SY" sz="3200" b="1" dirty="0" smtClean="0">
                <a:solidFill>
                  <a:srgbClr val="FFFF00"/>
                </a:solidFill>
              </a:rPr>
              <a:t>فرحوا فرحا شديدا عندما رأوا نجمة تلمع  فوق بيت فقير ” انها نجمتنا النجمة الحلوة التي رأيناها في الشرق </a:t>
            </a:r>
            <a:endParaRPr lang="en-GB" sz="3200" b="1" dirty="0">
              <a:solidFill>
                <a:srgbClr val="FFFF00"/>
              </a:solidFill>
            </a:endParaRPr>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9" presetClass="entr" presetSubtype="0" accel="10000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0" fill="hold"/>
                                        <p:tgtEl>
                                          <p:spTgt spid="4"/>
                                        </p:tgtEl>
                                        <p:attrNameLst>
                                          <p:attrName>ppt_h</p:attrName>
                                        </p:attrNameLst>
                                      </p:cBhvr>
                                      <p:tavLst>
                                        <p:tav tm="0">
                                          <p:val>
                                            <p:strVal val="#ppt_h/20"/>
                                          </p:val>
                                        </p:tav>
                                        <p:tav tm="50000">
                                          <p:val>
                                            <p:strVal val="#ppt_h/20"/>
                                          </p:val>
                                        </p:tav>
                                        <p:tav tm="100000">
                                          <p:val>
                                            <p:strVal val="#ppt_h"/>
                                          </p:val>
                                        </p:tav>
                                      </p:tavLst>
                                    </p:anim>
                                    <p:anim calcmode="lin" valueType="num">
                                      <p:cBhvr>
                                        <p:cTn id="13" dur="5000" fill="hold"/>
                                        <p:tgtEl>
                                          <p:spTgt spid="4"/>
                                        </p:tgtEl>
                                        <p:attrNameLst>
                                          <p:attrName>ppt_w</p:attrName>
                                        </p:attrNameLst>
                                      </p:cBhvr>
                                      <p:tavLst>
                                        <p:tav tm="0">
                                          <p:val>
                                            <p:strVal val="#ppt_w+.3"/>
                                          </p:val>
                                        </p:tav>
                                        <p:tav tm="50000">
                                          <p:val>
                                            <p:strVal val="#ppt_w+.3"/>
                                          </p:val>
                                        </p:tav>
                                        <p:tav tm="100000">
                                          <p:val>
                                            <p:strVal val="#ppt_w"/>
                                          </p:val>
                                        </p:tav>
                                      </p:tavLst>
                                    </p:anim>
                                    <p:anim calcmode="lin" valueType="num">
                                      <p:cBhvr>
                                        <p:cTn id="14" dur="5000" fill="hold"/>
                                        <p:tgtEl>
                                          <p:spTgt spid="4"/>
                                        </p:tgtEl>
                                        <p:attrNameLst>
                                          <p:attrName>ppt_x</p:attrName>
                                        </p:attrNameLst>
                                      </p:cBhvr>
                                      <p:tavLst>
                                        <p:tav tm="0">
                                          <p:val>
                                            <p:strVal val="#ppt_x-.3"/>
                                          </p:val>
                                        </p:tav>
                                        <p:tav tm="50000">
                                          <p:val>
                                            <p:strVal val="#ppt_x"/>
                                          </p:val>
                                        </p:tav>
                                        <p:tav tm="100000">
                                          <p:val>
                                            <p:strVal val="#ppt_x"/>
                                          </p:val>
                                        </p:tav>
                                      </p:tavLst>
                                    </p:anim>
                                    <p:anim calcmode="lin" valueType="num">
                                      <p:cBhvr>
                                        <p:cTn id="15" dur="5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2.jpg"/>
          <p:cNvPicPr>
            <a:picLocks noChangeAspect="1"/>
          </p:cNvPicPr>
          <p:nvPr/>
        </p:nvPicPr>
        <p:blipFill>
          <a:blip r:embed="rId2" cstate="print"/>
          <a:stretch>
            <a:fillRect/>
          </a:stretch>
        </p:blipFill>
        <p:spPr>
          <a:xfrm>
            <a:off x="0" y="0"/>
            <a:ext cx="9144000" cy="5786454"/>
          </a:xfrm>
          <a:prstGeom prst="rect">
            <a:avLst/>
          </a:prstGeom>
        </p:spPr>
      </p:pic>
      <p:sp>
        <p:nvSpPr>
          <p:cNvPr id="4" name="TextBox 3"/>
          <p:cNvSpPr txBox="1"/>
          <p:nvPr/>
        </p:nvSpPr>
        <p:spPr>
          <a:xfrm>
            <a:off x="0" y="5786454"/>
            <a:ext cx="9144000" cy="1077218"/>
          </a:xfrm>
          <a:prstGeom prst="rect">
            <a:avLst/>
          </a:prstGeom>
          <a:solidFill>
            <a:srgbClr val="FFC000"/>
          </a:solidFill>
        </p:spPr>
        <p:txBody>
          <a:bodyPr wrap="square" rtlCol="0">
            <a:spAutoFit/>
          </a:bodyPr>
          <a:lstStyle/>
          <a:p>
            <a:pPr algn="r" rtl="1"/>
            <a:r>
              <a:rPr lang="ar-SY" sz="3200" b="1" dirty="0" smtClean="0">
                <a:solidFill>
                  <a:srgbClr val="002060"/>
                </a:solidFill>
              </a:rPr>
              <a:t>هذا بيت فقير جدا لكي يولد فيه ملك كبير وقوي ولكن يجب ان ندخل ونرى لأن النجمة وقفت في هذا المكان</a:t>
            </a:r>
            <a:endParaRPr lang="en-GB" sz="3200" b="1" dirty="0">
              <a:solidFill>
                <a:srgbClr val="002060"/>
              </a:solidFill>
            </a:endParaRPr>
          </a:p>
        </p:txBody>
      </p:sp>
    </p:spTree>
  </p:cSld>
  <p:clrMapOvr>
    <a:masterClrMapping/>
  </p:clrMapOvr>
  <p:transition spd="slow">
    <p:randomBa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3.jpg"/>
          <p:cNvPicPr>
            <a:picLocks noChangeAspect="1"/>
          </p:cNvPicPr>
          <p:nvPr/>
        </p:nvPicPr>
        <p:blipFill>
          <a:blip r:embed="rId2" cstate="print"/>
          <a:stretch>
            <a:fillRect/>
          </a:stretch>
        </p:blipFill>
        <p:spPr>
          <a:xfrm>
            <a:off x="0" y="0"/>
            <a:ext cx="6143636" cy="6858000"/>
          </a:xfrm>
          <a:prstGeom prst="rect">
            <a:avLst/>
          </a:prstGeom>
        </p:spPr>
      </p:pic>
      <p:sp>
        <p:nvSpPr>
          <p:cNvPr id="4" name="TextBox 3"/>
          <p:cNvSpPr txBox="1"/>
          <p:nvPr/>
        </p:nvSpPr>
        <p:spPr>
          <a:xfrm>
            <a:off x="6143636" y="0"/>
            <a:ext cx="3000364" cy="6986528"/>
          </a:xfrm>
          <a:prstGeom prst="rect">
            <a:avLst/>
          </a:prstGeom>
          <a:solidFill>
            <a:schemeClr val="accent4">
              <a:lumMod val="60000"/>
              <a:lumOff val="40000"/>
            </a:schemeClr>
          </a:solidFill>
        </p:spPr>
        <p:txBody>
          <a:bodyPr wrap="square" rtlCol="0">
            <a:spAutoFit/>
          </a:bodyPr>
          <a:lstStyle/>
          <a:p>
            <a:pPr algn="r" rtl="1"/>
            <a:r>
              <a:rPr lang="ar-SY" sz="3200" b="1" dirty="0" smtClean="0">
                <a:solidFill>
                  <a:srgbClr val="002060"/>
                </a:solidFill>
              </a:rPr>
              <a:t>دخل المجوس وتركوا النجمة لأنهم ليسوا بحاجة لها الآن ونسيوا تعبهم لأنهم رأوا يسوع يشع بالنور وأضاء قلوبهم فركعوا فرحين ومدهوشين ومثل الرعاة صامتين , من أين أتوا لا يهم من الشرق من الصين من افريقيا المهم انهم هنا كي يعبدوا الطفل الذي صار انسانا من أجلنا </a:t>
            </a:r>
            <a:endParaRPr lang="en-GB" sz="3200" b="1" dirty="0">
              <a:solidFill>
                <a:srgbClr val="002060"/>
              </a:solidFill>
            </a:endParaRPr>
          </a:p>
        </p:txBody>
      </p:sp>
    </p:spTree>
  </p:cSld>
  <p:clrMapOvr>
    <a:masterClrMapping/>
  </p:clrMapOvr>
  <p:transition spd="slow">
    <p:dissolv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4.jpg"/>
          <p:cNvPicPr>
            <a:picLocks noChangeAspect="1"/>
          </p:cNvPicPr>
          <p:nvPr/>
        </p:nvPicPr>
        <p:blipFill>
          <a:blip r:embed="rId2" cstate="print"/>
          <a:stretch>
            <a:fillRect/>
          </a:stretch>
        </p:blipFill>
        <p:spPr>
          <a:xfrm>
            <a:off x="0" y="-38990"/>
            <a:ext cx="7000892" cy="6896990"/>
          </a:xfrm>
          <a:prstGeom prst="rect">
            <a:avLst/>
          </a:prstGeom>
        </p:spPr>
      </p:pic>
      <p:sp>
        <p:nvSpPr>
          <p:cNvPr id="3" name="TextBox 2"/>
          <p:cNvSpPr txBox="1"/>
          <p:nvPr/>
        </p:nvSpPr>
        <p:spPr>
          <a:xfrm>
            <a:off x="6858016" y="0"/>
            <a:ext cx="2285984" cy="6858000"/>
          </a:xfrm>
          <a:prstGeom prst="rect">
            <a:avLst/>
          </a:prstGeom>
          <a:solidFill>
            <a:srgbClr val="7030A0"/>
          </a:solidFill>
        </p:spPr>
        <p:txBody>
          <a:bodyPr wrap="square" rtlCol="0">
            <a:spAutoFit/>
          </a:bodyPr>
          <a:lstStyle/>
          <a:p>
            <a:pPr algn="r" rtl="1"/>
            <a:r>
              <a:rPr lang="ar-SY" sz="3600" b="1" dirty="0" smtClean="0">
                <a:solidFill>
                  <a:srgbClr val="FFFF00"/>
                </a:solidFill>
              </a:rPr>
              <a:t>وقدموا المجوس الهدايا التي اتوا بها</a:t>
            </a:r>
          </a:p>
          <a:p>
            <a:pPr algn="r" rtl="1"/>
            <a:r>
              <a:rPr lang="ar-SY" sz="3600" b="1" dirty="0" smtClean="0">
                <a:solidFill>
                  <a:srgbClr val="FFFF00"/>
                </a:solidFill>
              </a:rPr>
              <a:t>الذهب لأنه قوي </a:t>
            </a:r>
          </a:p>
          <a:p>
            <a:pPr algn="r" rtl="1"/>
            <a:r>
              <a:rPr lang="ar-SY" sz="3600" b="1" dirty="0" smtClean="0">
                <a:solidFill>
                  <a:srgbClr val="FFFF00"/>
                </a:solidFill>
              </a:rPr>
              <a:t>البخور لأنه اله</a:t>
            </a:r>
          </a:p>
          <a:p>
            <a:pPr algn="r" rtl="1"/>
            <a:r>
              <a:rPr lang="ar-SY" sz="3600" b="1" dirty="0" smtClean="0">
                <a:solidFill>
                  <a:srgbClr val="FFFF00"/>
                </a:solidFill>
              </a:rPr>
              <a:t>المر لأن الطفل الصغير سيتألم ويموت من أجلنا</a:t>
            </a:r>
            <a:endParaRPr lang="en-GB" sz="3600" b="1" dirty="0">
              <a:solidFill>
                <a:srgbClr val="FFFF00"/>
              </a:solidFill>
            </a:endParaRPr>
          </a:p>
        </p:txBody>
      </p:sp>
    </p:spTree>
  </p:cSld>
  <p:clrMapOvr>
    <a:masterClrMapping/>
  </p:clrMapOvr>
  <p:transition spd="slow">
    <p:diamon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5.jpg"/>
          <p:cNvPicPr>
            <a:picLocks noChangeAspect="1"/>
          </p:cNvPicPr>
          <p:nvPr/>
        </p:nvPicPr>
        <p:blipFill>
          <a:blip r:embed="rId2" cstate="print"/>
          <a:stretch>
            <a:fillRect/>
          </a:stretch>
        </p:blipFill>
        <p:spPr>
          <a:xfrm>
            <a:off x="0" y="0"/>
            <a:ext cx="9144000" cy="6857999"/>
          </a:xfrm>
          <a:prstGeom prst="rect">
            <a:avLst/>
          </a:prstGeom>
        </p:spPr>
      </p:pic>
    </p:spTree>
  </p:cSld>
  <p:clrMapOvr>
    <a:masterClrMapping/>
  </p:clrMapOvr>
  <p:transition spd="slow">
    <p:circl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6.jpg"/>
          <p:cNvPicPr>
            <a:picLocks noChangeAspect="1"/>
          </p:cNvPicPr>
          <p:nvPr/>
        </p:nvPicPr>
        <p:blipFill>
          <a:blip r:embed="rId2" cstate="print"/>
          <a:stretch>
            <a:fillRect/>
          </a:stretch>
        </p:blipFill>
        <p:spPr>
          <a:xfrm>
            <a:off x="0" y="0"/>
            <a:ext cx="9144000" cy="5786454"/>
          </a:xfrm>
          <a:prstGeom prst="rect">
            <a:avLst/>
          </a:prstGeom>
        </p:spPr>
      </p:pic>
      <p:sp>
        <p:nvSpPr>
          <p:cNvPr id="3" name="TextBox 2"/>
          <p:cNvSpPr txBox="1"/>
          <p:nvPr/>
        </p:nvSpPr>
        <p:spPr>
          <a:xfrm>
            <a:off x="0" y="5786454"/>
            <a:ext cx="9144000" cy="1077218"/>
          </a:xfrm>
          <a:prstGeom prst="rect">
            <a:avLst/>
          </a:prstGeom>
          <a:solidFill>
            <a:srgbClr val="7030A0"/>
          </a:solidFill>
        </p:spPr>
        <p:txBody>
          <a:bodyPr wrap="square" rtlCol="0">
            <a:spAutoFit/>
          </a:bodyPr>
          <a:lstStyle/>
          <a:p>
            <a:pPr algn="r" rtl="1"/>
            <a:r>
              <a:rPr lang="ar-SY" sz="3200" b="1" dirty="0" smtClean="0">
                <a:solidFill>
                  <a:srgbClr val="FFFF00"/>
                </a:solidFill>
              </a:rPr>
              <a:t>ونحن ماذا سنقدم للطفل الصغير الذي احبنا كثيرا يا يسوع انظر الي كما نظرت الى المجوس جئت اليك لكي أعبدك كل حياتي </a:t>
            </a:r>
            <a:endParaRPr lang="en-GB" sz="3200" b="1" dirty="0">
              <a:solidFill>
                <a:srgbClr val="FFFF00"/>
              </a:solidFill>
            </a:endParaRPr>
          </a:p>
        </p:txBody>
      </p:sp>
    </p:spTree>
  </p:cSld>
  <p:clrMapOvr>
    <a:masterClrMapping/>
  </p:clrMapOvr>
  <p:transition spd="slow">
    <p:blinds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jpg"/>
          <p:cNvPicPr>
            <a:picLocks noChangeAspect="1"/>
          </p:cNvPicPr>
          <p:nvPr/>
        </p:nvPicPr>
        <p:blipFill>
          <a:blip r:embed="rId2" cstate="print"/>
          <a:stretch>
            <a:fillRect/>
          </a:stretch>
        </p:blipFill>
        <p:spPr>
          <a:xfrm>
            <a:off x="2321" y="0"/>
            <a:ext cx="9141679" cy="6858000"/>
          </a:xfrm>
          <a:prstGeom prst="rect">
            <a:avLst/>
          </a:prstGeom>
        </p:spPr>
      </p:pic>
      <p:sp>
        <p:nvSpPr>
          <p:cNvPr id="3" name="TextBox 2"/>
          <p:cNvSpPr txBox="1"/>
          <p:nvPr/>
        </p:nvSpPr>
        <p:spPr>
          <a:xfrm>
            <a:off x="5429256" y="928670"/>
            <a:ext cx="3500462" cy="1200329"/>
          </a:xfrm>
          <a:prstGeom prst="rect">
            <a:avLst/>
          </a:prstGeom>
          <a:noFill/>
        </p:spPr>
        <p:txBody>
          <a:bodyPr wrap="square" rtlCol="0">
            <a:spAutoFit/>
          </a:bodyPr>
          <a:lstStyle/>
          <a:p>
            <a:pPr algn="r" rtl="1"/>
            <a:r>
              <a:rPr lang="ar-SY" sz="3600" b="1" dirty="0" smtClean="0">
                <a:solidFill>
                  <a:srgbClr val="C00000"/>
                </a:solidFill>
              </a:rPr>
              <a:t>تعالى يا يسوع وخلصنا نحن بانتظارك</a:t>
            </a:r>
            <a:endParaRPr lang="en-GB" sz="3600" b="1" dirty="0">
              <a:solidFill>
                <a:srgbClr val="C00000"/>
              </a:solidFill>
            </a:endParaRPr>
          </a:p>
        </p:txBody>
      </p:sp>
    </p:spTree>
  </p:cSld>
  <p:clrMapOvr>
    <a:masterClrMapping/>
  </p:clrMapOvr>
  <p:transition spd="slow">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7.jpg"/>
          <p:cNvPicPr>
            <a:picLocks noChangeAspect="1"/>
          </p:cNvPicPr>
          <p:nvPr/>
        </p:nvPicPr>
        <p:blipFill>
          <a:blip r:embed="rId2" cstate="print"/>
          <a:stretch>
            <a:fillRect/>
          </a:stretch>
        </p:blipFill>
        <p:spPr>
          <a:xfrm>
            <a:off x="-27508" y="0"/>
            <a:ext cx="9171508" cy="6215082"/>
          </a:xfrm>
          <a:prstGeom prst="rect">
            <a:avLst/>
          </a:prstGeom>
        </p:spPr>
      </p:pic>
      <p:sp>
        <p:nvSpPr>
          <p:cNvPr id="3" name="Rectangle 2"/>
          <p:cNvSpPr/>
          <p:nvPr/>
        </p:nvSpPr>
        <p:spPr>
          <a:xfrm>
            <a:off x="0" y="6215082"/>
            <a:ext cx="9143999" cy="646331"/>
          </a:xfrm>
          <a:prstGeom prst="rect">
            <a:avLst/>
          </a:prstGeom>
          <a:solidFill>
            <a:srgbClr val="002060"/>
          </a:solidFill>
        </p:spPr>
        <p:txBody>
          <a:bodyPr wrap="square">
            <a:spAutoFit/>
          </a:bodyPr>
          <a:lstStyle/>
          <a:p>
            <a:pPr algn="r" rtl="1"/>
            <a:r>
              <a:rPr lang="ar-SY" sz="3600" b="1" dirty="0" smtClean="0">
                <a:solidFill>
                  <a:srgbClr val="FFFF00"/>
                </a:solidFill>
              </a:rPr>
              <a:t>وأخيرا جاء اليوم الذي قرر الله ان يرسل ابنه على الأرض </a:t>
            </a:r>
            <a:endParaRPr lang="en-GB" sz="3600" b="1" dirty="0">
              <a:solidFill>
                <a:srgbClr val="FFFF00"/>
              </a:solidFill>
            </a:endParaRPr>
          </a:p>
        </p:txBody>
      </p:sp>
    </p:spTree>
  </p:cSld>
  <p:clrMapOvr>
    <a:masterClrMapping/>
  </p:clrMapOvr>
  <p:transition spd="slow">
    <p:pull dir="l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8.jpg"/>
          <p:cNvPicPr>
            <a:picLocks noChangeAspect="1"/>
          </p:cNvPicPr>
          <p:nvPr/>
        </p:nvPicPr>
        <p:blipFill>
          <a:blip r:embed="rId2" cstate="print"/>
          <a:stretch>
            <a:fillRect/>
          </a:stretch>
        </p:blipFill>
        <p:spPr>
          <a:xfrm>
            <a:off x="0" y="0"/>
            <a:ext cx="9144000" cy="6215082"/>
          </a:xfrm>
          <a:prstGeom prst="rect">
            <a:avLst/>
          </a:prstGeom>
        </p:spPr>
      </p:pic>
      <p:sp>
        <p:nvSpPr>
          <p:cNvPr id="3" name="TextBox 2"/>
          <p:cNvSpPr txBox="1"/>
          <p:nvPr/>
        </p:nvSpPr>
        <p:spPr>
          <a:xfrm>
            <a:off x="0" y="6215082"/>
            <a:ext cx="9144000" cy="646331"/>
          </a:xfrm>
          <a:prstGeom prst="rect">
            <a:avLst/>
          </a:prstGeom>
          <a:solidFill>
            <a:srgbClr val="00B0F0"/>
          </a:solidFill>
        </p:spPr>
        <p:txBody>
          <a:bodyPr wrap="square" rtlCol="0">
            <a:spAutoFit/>
          </a:bodyPr>
          <a:lstStyle/>
          <a:p>
            <a:pPr algn="r" rtl="1"/>
            <a:r>
              <a:rPr lang="ar-SY" sz="3600" dirty="0" smtClean="0"/>
              <a:t> </a:t>
            </a:r>
            <a:endParaRPr lang="en-GB" sz="3600" b="1" dirty="0">
              <a:solidFill>
                <a:srgbClr val="C00000"/>
              </a:solidFill>
            </a:endParaRPr>
          </a:p>
        </p:txBody>
      </p:sp>
      <p:sp>
        <p:nvSpPr>
          <p:cNvPr id="4" name="TextBox 3"/>
          <p:cNvSpPr txBox="1"/>
          <p:nvPr/>
        </p:nvSpPr>
        <p:spPr>
          <a:xfrm>
            <a:off x="0" y="6215082"/>
            <a:ext cx="8929718" cy="646331"/>
          </a:xfrm>
          <a:prstGeom prst="rect">
            <a:avLst/>
          </a:prstGeom>
          <a:noFill/>
        </p:spPr>
        <p:txBody>
          <a:bodyPr wrap="square" rtlCol="0">
            <a:spAutoFit/>
          </a:bodyPr>
          <a:lstStyle/>
          <a:p>
            <a:pPr algn="ctr" rtl="1"/>
            <a:r>
              <a:rPr lang="ar-SY" sz="3600" b="1" dirty="0" smtClean="0">
                <a:solidFill>
                  <a:srgbClr val="C00000"/>
                </a:solidFill>
              </a:rPr>
              <a:t>من هم هؤلاء الناس الذاهبين الى بيت لحم </a:t>
            </a:r>
            <a:endParaRPr lang="en-GB" sz="3600" b="1" dirty="0">
              <a:solidFill>
                <a:srgbClr val="C00000"/>
              </a:solidFill>
            </a:endParaRPr>
          </a:p>
        </p:txBody>
      </p:sp>
    </p:spTree>
  </p:cSld>
  <p:clrMapOvr>
    <a:masterClrMapping/>
  </p:clrMapOvr>
  <p:transition spd="slow">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9.jpg"/>
          <p:cNvPicPr>
            <a:picLocks noChangeAspect="1"/>
          </p:cNvPicPr>
          <p:nvPr/>
        </p:nvPicPr>
        <p:blipFill>
          <a:blip r:embed="rId2" cstate="print"/>
          <a:stretch>
            <a:fillRect/>
          </a:stretch>
        </p:blipFill>
        <p:spPr>
          <a:xfrm>
            <a:off x="0" y="-24"/>
            <a:ext cx="7072330" cy="6858024"/>
          </a:xfrm>
          <a:prstGeom prst="rect">
            <a:avLst/>
          </a:prstGeom>
        </p:spPr>
      </p:pic>
      <p:sp>
        <p:nvSpPr>
          <p:cNvPr id="3" name="TextBox 2"/>
          <p:cNvSpPr txBox="1"/>
          <p:nvPr/>
        </p:nvSpPr>
        <p:spPr>
          <a:xfrm>
            <a:off x="7072330" y="0"/>
            <a:ext cx="2071670" cy="6986528"/>
          </a:xfrm>
          <a:prstGeom prst="rect">
            <a:avLst/>
          </a:prstGeom>
          <a:solidFill>
            <a:srgbClr val="0070C0"/>
          </a:solidFill>
        </p:spPr>
        <p:txBody>
          <a:bodyPr wrap="square" rtlCol="0">
            <a:spAutoFit/>
          </a:bodyPr>
          <a:lstStyle/>
          <a:p>
            <a:pPr algn="r"/>
            <a:r>
              <a:rPr lang="ar-SY" sz="3200" b="1" dirty="0" smtClean="0">
                <a:solidFill>
                  <a:srgbClr val="FFFF00"/>
                </a:solidFill>
              </a:rPr>
              <a:t>مريم على الحمار تفكر بالطفل السري الموجود في احشائها وبالملاك جبرائيل الذي بشرها بالمولود وسيكون ابن الله ماذا يعني كل هذا ما معنى ابن الله ؟</a:t>
            </a:r>
            <a:endParaRPr lang="en-GB" sz="3200" b="1" dirty="0">
              <a:solidFill>
                <a:srgbClr val="FFFF00"/>
              </a:solidFill>
            </a:endParaRPr>
          </a:p>
        </p:txBody>
      </p:sp>
    </p:spTree>
  </p:cSld>
  <p:clrMapOvr>
    <a:masterClrMapping/>
  </p:clrMapOvr>
  <p:transition spd="slow">
    <p:wheel spokes="8"/>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551</TotalTime>
  <Words>878</Words>
  <Application>Microsoft Office PowerPoint</Application>
  <PresentationFormat>On-screen Show (4:3)</PresentationFormat>
  <Paragraphs>68</Paragraphs>
  <Slides>57</Slides>
  <Notes>0</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Computer</dc:creator>
  <cp:lastModifiedBy>Computer</cp:lastModifiedBy>
  <cp:revision>11</cp:revision>
  <dcterms:created xsi:type="dcterms:W3CDTF">2012-10-11T02:25:12Z</dcterms:created>
  <dcterms:modified xsi:type="dcterms:W3CDTF">2012-12-22T00:24:14Z</dcterms:modified>
</cp:coreProperties>
</file>