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7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ar-SY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60" d="100"/>
          <a:sy n="60" d="100"/>
        </p:scale>
        <p:origin x="-522" y="-5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0AB8-43A7-4096-A9C0-0407F52A2536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B1262-493A-46D7-94E4-B22594116B2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0AB8-43A7-4096-A9C0-0407F52A2536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B1262-493A-46D7-94E4-B22594116B2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0AB8-43A7-4096-A9C0-0407F52A2536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B1262-493A-46D7-94E4-B22594116B2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0AB8-43A7-4096-A9C0-0407F52A2536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B1262-493A-46D7-94E4-B22594116B2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0AB8-43A7-4096-A9C0-0407F52A2536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B1262-493A-46D7-94E4-B22594116B2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0AB8-43A7-4096-A9C0-0407F52A2536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B1262-493A-46D7-94E4-B22594116B2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0AB8-43A7-4096-A9C0-0407F52A2536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B1262-493A-46D7-94E4-B22594116B2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0AB8-43A7-4096-A9C0-0407F52A2536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B1262-493A-46D7-94E4-B22594116B2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0AB8-43A7-4096-A9C0-0407F52A2536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B1262-493A-46D7-94E4-B22594116B2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0AB8-43A7-4096-A9C0-0407F52A2536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B1262-493A-46D7-94E4-B22594116B2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0AB8-43A7-4096-A9C0-0407F52A2536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B1262-493A-46D7-94E4-B22594116B2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E0AB8-43A7-4096-A9C0-0407F52A2536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B1262-493A-46D7-94E4-B22594116B2E}" type="slidenum">
              <a:rPr lang="ar-SY" smtClean="0"/>
              <a:pPr/>
              <a:t>‹#›</a:t>
            </a:fld>
            <a:endParaRPr lang="ar-S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eart 2"/>
          <p:cNvSpPr/>
          <p:nvPr/>
        </p:nvSpPr>
        <p:spPr>
          <a:xfrm>
            <a:off x="381000" y="533400"/>
            <a:ext cx="8382000" cy="632460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4" name="TextBox 3"/>
          <p:cNvSpPr txBox="1"/>
          <p:nvPr/>
        </p:nvSpPr>
        <p:spPr>
          <a:xfrm>
            <a:off x="1981200" y="2514600"/>
            <a:ext cx="48006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sz="9600" dirty="0" smtClean="0">
                <a:solidFill>
                  <a:srgbClr val="FFFF00"/>
                </a:solidFill>
              </a:rPr>
              <a:t>ميلاد يسوع</a:t>
            </a:r>
            <a:endParaRPr lang="ar-SY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an0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an0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50070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0702"/>
            <a:ext cx="9144000" cy="1384995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ar-SY" sz="2800" b="1" dirty="0" smtClean="0">
                <a:solidFill>
                  <a:srgbClr val="FFFF00"/>
                </a:solidFill>
              </a:rPr>
              <a:t>في تلك الأيام أمر الملك اغسطس بأن يجري عد سكان المملكة الرومانية 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ar-SY" sz="2800" b="1" dirty="0" smtClean="0">
                <a:solidFill>
                  <a:srgbClr val="FFFF00"/>
                </a:solidFill>
              </a:rPr>
              <a:t>فذهب </a:t>
            </a:r>
            <a:r>
              <a:rPr lang="ar-SY" sz="2800" b="1" dirty="0" smtClean="0">
                <a:solidFill>
                  <a:srgbClr val="FFFF00"/>
                </a:solidFill>
              </a:rPr>
              <a:t>الناس ليتسجلوا كل واحد في قريته وصعد يوسف من بلاد الجليل من الناصرة الى مقاطعة اليهودية الى بيت لحم مدينة داود لأنه كان من بيت داود وعائلته</a:t>
            </a:r>
            <a:endParaRPr lang="ar-SY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an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0007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6000768"/>
            <a:ext cx="9144000" cy="92333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5400" dirty="0" smtClean="0">
                <a:solidFill>
                  <a:schemeClr val="bg1"/>
                </a:solidFill>
              </a:rPr>
              <a:t>فذهب يوسف مع مريم امرأته وهي حبلى</a:t>
            </a:r>
            <a:endParaRPr lang="ar-SY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an0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7446" cy="51435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143512"/>
            <a:ext cx="9144000" cy="1754326"/>
          </a:xfrm>
          <a:prstGeom prst="rect">
            <a:avLst/>
          </a:prstGeom>
          <a:solidFill>
            <a:schemeClr val="accent6"/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/>
              <a:t>وبينما هما في بيت لحم جاء وقتها لتلد, فولدت ابنها البكر ولفته بأقمشة ووضعته في مزود الماشية لأنهما لم يجدا مكانا في الفندق</a:t>
            </a:r>
            <a:endParaRPr lang="ar-SY" sz="3600" b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can0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857232"/>
            <a:ext cx="2357422" cy="48320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400" b="1" dirty="0" smtClean="0">
                <a:solidFill>
                  <a:schemeClr val="bg1"/>
                </a:solidFill>
              </a:rPr>
              <a:t>وكان في تلك الناحية رعاة يسهرون لحراسة قطعانهم في الحقول</a:t>
            </a:r>
            <a:endParaRPr lang="ar-SY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95096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an0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504" y="0"/>
            <a:ext cx="9117496" cy="5486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486400"/>
            <a:ext cx="9144000" cy="1446550"/>
          </a:xfrm>
          <a:prstGeom prst="rect">
            <a:avLst/>
          </a:prstGeom>
          <a:solidFill>
            <a:schemeClr val="tx2"/>
          </a:solidFill>
        </p:spPr>
        <p:txBody>
          <a:bodyPr wrap="square" rtlCol="1">
            <a:spAutoFit/>
          </a:bodyPr>
          <a:lstStyle/>
          <a:p>
            <a:r>
              <a:rPr lang="ar-SY" sz="4400" b="1" dirty="0" smtClean="0">
                <a:solidFill>
                  <a:schemeClr val="bg1"/>
                </a:solidFill>
              </a:rPr>
              <a:t>فظهر ملاك الرب لهم وأضاء مجد الرب حولهم فخافوا خوفا شديدا</a:t>
            </a:r>
            <a:endParaRPr lang="ar-SY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can0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0871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029200"/>
            <a:ext cx="9144000" cy="2015192"/>
          </a:xfrm>
          <a:prstGeom prst="rect">
            <a:avLst/>
          </a:prstGeom>
          <a:solidFill>
            <a:schemeClr val="tx2"/>
          </a:solidFill>
        </p:spPr>
        <p:txBody>
          <a:bodyPr wrap="square" rtlCol="1">
            <a:spAutoFit/>
          </a:bodyPr>
          <a:lstStyle/>
          <a:p>
            <a:r>
              <a:rPr lang="ar-SY" sz="4000" b="1" dirty="0" smtClean="0">
                <a:solidFill>
                  <a:srgbClr val="FFFF00"/>
                </a:solidFill>
              </a:rPr>
              <a:t>وظهر مع الملاك بغتة جوقة من ملائكة السماء يسبحون الله قائلين ”المجد لله في العلى وعلى الأرض </a:t>
            </a:r>
            <a:r>
              <a:rPr lang="ar-SY" sz="4000" b="1" dirty="0" smtClean="0">
                <a:solidFill>
                  <a:srgbClr val="FFFF00"/>
                </a:solidFill>
              </a:rPr>
              <a:t>السلام </a:t>
            </a:r>
            <a:r>
              <a:rPr lang="ar-SY" sz="4000" b="1" dirty="0" smtClean="0">
                <a:solidFill>
                  <a:srgbClr val="FFFF00"/>
                </a:solidFill>
              </a:rPr>
              <a:t>للذين رضي الله عنهم“</a:t>
            </a:r>
            <a:r>
              <a:rPr lang="ar-SY" sz="4000" b="1" dirty="0" smtClean="0"/>
              <a:t>	</a:t>
            </a:r>
            <a:endParaRPr lang="ar-SY" sz="4000" b="1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118</Words>
  <Application>Microsoft Office PowerPoint</Application>
  <PresentationFormat>On-screen Show (4:3)</PresentationFormat>
  <Paragraphs>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By DR.Ahmed Saker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HANANIA FMM</dc:creator>
  <cp:lastModifiedBy>Computer</cp:lastModifiedBy>
  <cp:revision>16</cp:revision>
  <dcterms:created xsi:type="dcterms:W3CDTF">2011-05-26T02:44:13Z</dcterms:created>
  <dcterms:modified xsi:type="dcterms:W3CDTF">2012-10-31T01:06:14Z</dcterms:modified>
</cp:coreProperties>
</file>