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28CC7-3F4C-4895-9949-F1AECEF1743C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DA640-C7E6-4B84-857E-292AC5B9661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DA640-C7E6-4B84-857E-292AC5B96613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40990-56C9-4FF9-BA4F-AA39C7E506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1EB84-DFF1-4874-90E0-988581FFEE2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43240" y="0"/>
            <a:ext cx="600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9600" b="1" dirty="0" smtClean="0"/>
              <a:t>لست لوحدي</a:t>
            </a:r>
            <a:endParaRPr lang="en-GB" sz="96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2800" b="1" dirty="0" smtClean="0">
                <a:solidFill>
                  <a:srgbClr val="002060"/>
                </a:solidFill>
              </a:rPr>
              <a:t>الأم تحب كثيرا ابنها . أن يسوع قد وضع الحب في قلب الأمهات . محبة الأمهات هي محبة يسوع. شكرا يا رب لأنه عندما تحبني أمي أنا أفكر بك ,انك أنت أيضا تحب الأطفال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FFFF00"/>
                </a:solidFill>
              </a:rPr>
              <a:t>عندما تضم الأنسة يديها وتسكر عينيها وتسكت أنها تفكر بيسوع الذي يتكلم معها يسوع قريب منا دائما , انه يرانا ويحبنا.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” انظروا عصافير السماء وزنابق الحقل لا تزرع ولا تحصد ولكن الله يطعمها حتى الأغنياء لا يلبسون مثل هذه الزنابق , ان الله يلبسها“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/>
              <a:t>عندما يرجع البابا الى البيت جوزيف يرقص من الفرح. وبعد أن يقبل أباه يركض مسرعا ليجلب لوالده الشحاطة هكذا يستطيع والده أن يرتاح أكثر</a:t>
            </a:r>
            <a:endParaRPr lang="en-GB" sz="28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dirty="0" smtClean="0">
                <a:solidFill>
                  <a:schemeClr val="bg1"/>
                </a:solidFill>
              </a:rPr>
              <a:t>أ</a:t>
            </a:r>
            <a:r>
              <a:rPr lang="ar-SY" sz="3200" b="1" dirty="0" smtClean="0">
                <a:solidFill>
                  <a:schemeClr val="bg1"/>
                </a:solidFill>
              </a:rPr>
              <a:t>ما تيريز أخت جوزف الصغيرة فأنها مبسوطة وتساعد أمها في تحضير الطاولة للعشاء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/>
              <a:t>جوزف وتيريز يذهبان كل يوم الى الروضة . وعندما يصلان أمام بيت صديقهما طوني يصيحان له ويذهبان معه الى المدرسة.</a:t>
            </a:r>
            <a:endParaRPr lang="en-GB" sz="28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ولكن لا حاجة اليوم الى دق باب طوني فالشبابيك مغلقة . بالأكيد طوني ذهب مع أمه الى مكان بعيد وليسا في البيت.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ان الأنسة في المدرسة تقرأ أسماء الطلاب لتعرف الغائب والحاضر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</a:rPr>
              <a:t>ان جوزف وتيريز عندما يذهبان الى المدرسة يمران أمام بائعة الحلوى ويسلمان دوما عليها مبتسمين وقائلين :“ صباح الخير ”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تيريز من أكبر صديقاتها في الصف ولذا تفرح كثيرا عندما تساعد الصغار وتخدمهم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FFFF00"/>
                </a:solidFill>
              </a:rPr>
              <a:t>ان قلب جوزف من ذهب وطيب جدا اذا وقع أحد الأطفال أو وسخ ثيابه أو بكى , جوزف يحمله وينظفه ويعزيه . انه يحب الجميع , والكل يحبونه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239</Words>
  <Application>Microsoft Office PowerPoint</Application>
  <PresentationFormat>On-screen Show (4:3)</PresentationFormat>
  <Paragraphs>13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4</cp:revision>
  <dcterms:created xsi:type="dcterms:W3CDTF">2013-02-21T19:57:18Z</dcterms:created>
  <dcterms:modified xsi:type="dcterms:W3CDTF">2013-05-04T04:26:53Z</dcterms:modified>
</cp:coreProperties>
</file>