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62" r:id="rId4"/>
    <p:sldId id="264" r:id="rId5"/>
    <p:sldId id="266" r:id="rId6"/>
    <p:sldId id="268" r:id="rId7"/>
    <p:sldId id="270" r:id="rId8"/>
    <p:sldId id="27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574DC68-8EA1-45BA-87F0-30CC0A9A2199}" type="datetimeFigureOut">
              <a:rPr lang="en-US" smtClean="0"/>
              <a:pPr/>
              <a:t>5/3/2013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505353-82C4-4EE8-8650-3B33E492E4EC}"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574DC68-8EA1-45BA-87F0-30CC0A9A2199}" type="datetimeFigureOut">
              <a:rPr lang="en-US" smtClean="0"/>
              <a:pPr/>
              <a:t>5/3/2013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505353-82C4-4EE8-8650-3B33E492E4E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574DC68-8EA1-45BA-87F0-30CC0A9A2199}" type="datetimeFigureOut">
              <a:rPr lang="en-US" smtClean="0"/>
              <a:pPr/>
              <a:t>5/3/2013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505353-82C4-4EE8-8650-3B33E492E4E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574DC68-8EA1-45BA-87F0-30CC0A9A2199}" type="datetimeFigureOut">
              <a:rPr lang="en-US" smtClean="0"/>
              <a:pPr/>
              <a:t>5/3/2013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505353-82C4-4EE8-8650-3B33E492E4E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74DC68-8EA1-45BA-87F0-30CC0A9A2199}" type="datetimeFigureOut">
              <a:rPr lang="en-US" smtClean="0"/>
              <a:pPr/>
              <a:t>5/3/2013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505353-82C4-4EE8-8650-3B33E492E4EC}"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574DC68-8EA1-45BA-87F0-30CC0A9A2199}" type="datetimeFigureOut">
              <a:rPr lang="en-US" smtClean="0"/>
              <a:pPr/>
              <a:t>5/3/2013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505353-82C4-4EE8-8650-3B33E492E4E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574DC68-8EA1-45BA-87F0-30CC0A9A2199}" type="datetimeFigureOut">
              <a:rPr lang="en-US" smtClean="0"/>
              <a:pPr/>
              <a:t>5/3/2013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F505353-82C4-4EE8-8650-3B33E492E4E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574DC68-8EA1-45BA-87F0-30CC0A9A2199}" type="datetimeFigureOut">
              <a:rPr lang="en-US" smtClean="0"/>
              <a:pPr/>
              <a:t>5/3/2013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F505353-82C4-4EE8-8650-3B33E492E4E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74DC68-8EA1-45BA-87F0-30CC0A9A2199}" type="datetimeFigureOut">
              <a:rPr lang="en-US" smtClean="0"/>
              <a:pPr/>
              <a:t>5/3/2013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F505353-82C4-4EE8-8650-3B33E492E4E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74DC68-8EA1-45BA-87F0-30CC0A9A2199}" type="datetimeFigureOut">
              <a:rPr lang="en-US" smtClean="0"/>
              <a:pPr/>
              <a:t>5/3/2013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505353-82C4-4EE8-8650-3B33E492E4E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74DC68-8EA1-45BA-87F0-30CC0A9A2199}" type="datetimeFigureOut">
              <a:rPr lang="en-US" smtClean="0"/>
              <a:pPr/>
              <a:t>5/3/2013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505353-82C4-4EE8-8650-3B33E492E4EC}"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74DC68-8EA1-45BA-87F0-30CC0A9A2199}" type="datetimeFigureOut">
              <a:rPr lang="en-US" smtClean="0"/>
              <a:pPr/>
              <a:t>5/3/2013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505353-82C4-4EE8-8650-3B33E492E4EC}"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714480" y="2143116"/>
            <a:ext cx="4714908" cy="923330"/>
          </a:xfrm>
          <a:prstGeom prst="rect">
            <a:avLst/>
          </a:prstGeom>
          <a:noFill/>
        </p:spPr>
        <p:txBody>
          <a:bodyPr wrap="square" rtlCol="0">
            <a:spAutoFit/>
          </a:bodyPr>
          <a:lstStyle/>
          <a:p>
            <a:pPr algn="ctr" rtl="1"/>
            <a:r>
              <a:rPr lang="ar-SY" sz="5400" b="1" dirty="0" smtClean="0">
                <a:solidFill>
                  <a:schemeClr val="accent3">
                    <a:lumMod val="50000"/>
                  </a:schemeClr>
                </a:solidFill>
              </a:rPr>
              <a:t>السائر في الصحراء</a:t>
            </a:r>
            <a:endParaRPr lang="en-GB" sz="5400" b="1" dirty="0">
              <a:solidFill>
                <a:schemeClr val="accent3">
                  <a:lumMod val="50000"/>
                </a:schemeClr>
              </a:solidFill>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5929330"/>
            <a:ext cx="9144000" cy="954107"/>
          </a:xfrm>
          <a:prstGeom prst="rect">
            <a:avLst/>
          </a:prstGeom>
          <a:solidFill>
            <a:schemeClr val="accent6">
              <a:lumMod val="60000"/>
              <a:lumOff val="40000"/>
            </a:schemeClr>
          </a:solidFill>
        </p:spPr>
        <p:txBody>
          <a:bodyPr wrap="square" rtlCol="0">
            <a:spAutoFit/>
          </a:bodyPr>
          <a:lstStyle/>
          <a:p>
            <a:pPr algn="r" rtl="1"/>
            <a:r>
              <a:rPr lang="ar-SY" sz="2800" b="1" dirty="0" smtClean="0">
                <a:solidFill>
                  <a:srgbClr val="002060"/>
                </a:solidFill>
              </a:rPr>
              <a:t>هناك خلف الهضاب تتواجد هضاب أخرى لكن ماذا يوجد هناك في المدى البعيد حيث تلتقي السماء بالأرض الى هناك يريد أن يصل هذا السائر الصغير </a:t>
            </a:r>
            <a:endParaRPr lang="en-GB" sz="2800" b="1" dirty="0">
              <a:solidFill>
                <a:srgbClr val="002060"/>
              </a:solidFill>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0" fill="hold"/>
                                        <p:tgtEl>
                                          <p:spTgt spid="4"/>
                                        </p:tgtEl>
                                        <p:attrNameLst>
                                          <p:attrName>ppt_x</p:attrName>
                                        </p:attrNameLst>
                                      </p:cBhvr>
                                      <p:tavLst>
                                        <p:tav tm="0">
                                          <p:val>
                                            <p:strVal val="#ppt_x"/>
                                          </p:val>
                                        </p:tav>
                                        <p:tav tm="100000">
                                          <p:val>
                                            <p:strVal val="#ppt_x"/>
                                          </p:val>
                                        </p:tav>
                                      </p:tavLst>
                                    </p:anim>
                                    <p:anim calcmode="lin" valueType="num">
                                      <p:cBhvr additive="base">
                                        <p:cTn id="8"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5500702"/>
            <a:ext cx="9144000" cy="1384995"/>
          </a:xfrm>
          <a:prstGeom prst="rect">
            <a:avLst/>
          </a:prstGeom>
          <a:solidFill>
            <a:schemeClr val="accent6">
              <a:lumMod val="60000"/>
              <a:lumOff val="40000"/>
            </a:schemeClr>
          </a:solidFill>
        </p:spPr>
        <p:txBody>
          <a:bodyPr wrap="square" rtlCol="0">
            <a:spAutoFit/>
          </a:bodyPr>
          <a:lstStyle/>
          <a:p>
            <a:pPr algn="r" rtl="1"/>
            <a:r>
              <a:rPr lang="ar-SY" sz="2800" b="1" dirty="0" smtClean="0">
                <a:solidFill>
                  <a:srgbClr val="002060"/>
                </a:solidFill>
              </a:rPr>
              <a:t>عندما ننال مبتغانا فاننا ننسى ما ناضلنا من أجله ونبدأ بالبحث عن شيء آخر يكون أصعب منالا ولكن ما هو هذا الشيء ؟ ماذا ننتظر , ماذا نتمنى في الحقيقة ربما نكون نحن في بحث دائم عن الله.</a:t>
            </a:r>
            <a:endParaRPr lang="en-GB" sz="2800" b="1" dirty="0">
              <a:solidFill>
                <a:srgbClr val="002060"/>
              </a:solidFill>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0" fill="hold"/>
                                        <p:tgtEl>
                                          <p:spTgt spid="4"/>
                                        </p:tgtEl>
                                        <p:attrNameLst>
                                          <p:attrName>ppt_x</p:attrName>
                                        </p:attrNameLst>
                                      </p:cBhvr>
                                      <p:tavLst>
                                        <p:tav tm="0">
                                          <p:val>
                                            <p:strVal val="#ppt_x"/>
                                          </p:val>
                                        </p:tav>
                                        <p:tav tm="100000">
                                          <p:val>
                                            <p:strVal val="#ppt_x"/>
                                          </p:val>
                                        </p:tav>
                                      </p:tavLst>
                                    </p:anim>
                                    <p:anim calcmode="lin" valueType="num">
                                      <p:cBhvr additive="base">
                                        <p:cTn id="8"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5500702"/>
            <a:ext cx="9144000" cy="1384995"/>
          </a:xfrm>
          <a:prstGeom prst="rect">
            <a:avLst/>
          </a:prstGeom>
          <a:solidFill>
            <a:schemeClr val="accent6">
              <a:lumMod val="60000"/>
              <a:lumOff val="40000"/>
            </a:schemeClr>
          </a:solidFill>
        </p:spPr>
        <p:txBody>
          <a:bodyPr wrap="square" rtlCol="0">
            <a:spAutoFit/>
          </a:bodyPr>
          <a:lstStyle/>
          <a:p>
            <a:pPr algn="r" rtl="1"/>
            <a:r>
              <a:rPr lang="ar-SY" sz="2800" b="1" dirty="0" smtClean="0">
                <a:solidFill>
                  <a:srgbClr val="002060"/>
                </a:solidFill>
              </a:rPr>
              <a:t>نحن في عطش كبير فالسائر الصغير في عطش كبير للماء فهذا ما يبحث عنه في الحقيقة فهو عطشان جدا وملتهب من الحرارة وفي هذه اللحظة فان الماء هو كنز الكنوز.</a:t>
            </a:r>
            <a:endParaRPr lang="en-GB" sz="2800" b="1" dirty="0">
              <a:solidFill>
                <a:srgbClr val="002060"/>
              </a:solidFill>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0" fill="hold"/>
                                        <p:tgtEl>
                                          <p:spTgt spid="4"/>
                                        </p:tgtEl>
                                        <p:attrNameLst>
                                          <p:attrName>ppt_x</p:attrName>
                                        </p:attrNameLst>
                                      </p:cBhvr>
                                      <p:tavLst>
                                        <p:tav tm="0">
                                          <p:val>
                                            <p:strVal val="#ppt_x"/>
                                          </p:val>
                                        </p:tav>
                                        <p:tav tm="100000">
                                          <p:val>
                                            <p:strVal val="#ppt_x"/>
                                          </p:val>
                                        </p:tav>
                                      </p:tavLst>
                                    </p:anim>
                                    <p:anim calcmode="lin" valueType="num">
                                      <p:cBhvr additive="base">
                                        <p:cTn id="8"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a:stretch>
            <a:fillRect/>
          </a:stretch>
        </p:blipFill>
        <p:spPr>
          <a:xfrm>
            <a:off x="0" y="0"/>
            <a:ext cx="9144000" cy="6858000"/>
          </a:xfrm>
          <a:prstGeom prst="rect">
            <a:avLst/>
          </a:prstGeom>
        </p:spPr>
      </p:pic>
      <p:sp>
        <p:nvSpPr>
          <p:cNvPr id="5" name="TextBox 4"/>
          <p:cNvSpPr txBox="1"/>
          <p:nvPr/>
        </p:nvSpPr>
        <p:spPr>
          <a:xfrm>
            <a:off x="0" y="5786454"/>
            <a:ext cx="9144000" cy="1077218"/>
          </a:xfrm>
          <a:prstGeom prst="rect">
            <a:avLst/>
          </a:prstGeom>
          <a:solidFill>
            <a:srgbClr val="FFC000"/>
          </a:solidFill>
        </p:spPr>
        <p:txBody>
          <a:bodyPr wrap="square" rtlCol="0">
            <a:spAutoFit/>
          </a:bodyPr>
          <a:lstStyle/>
          <a:p>
            <a:pPr algn="r" rtl="1"/>
            <a:r>
              <a:rPr lang="ar-SY" sz="3200" b="1" dirty="0" smtClean="0">
                <a:solidFill>
                  <a:srgbClr val="002060"/>
                </a:solidFill>
              </a:rPr>
              <a:t>الله وحده من يبحث عنه البشر حتى بدون ان يروه فهم يؤمنون بأنه أهم شيء في الوجود.</a:t>
            </a:r>
            <a:endParaRPr lang="en-GB" sz="3200" b="1" dirty="0">
              <a:solidFill>
                <a:srgbClr val="002060"/>
              </a:solidFill>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0" fill="hold"/>
                                        <p:tgtEl>
                                          <p:spTgt spid="5"/>
                                        </p:tgtEl>
                                        <p:attrNameLst>
                                          <p:attrName>ppt_x</p:attrName>
                                        </p:attrNameLst>
                                      </p:cBhvr>
                                      <p:tavLst>
                                        <p:tav tm="0">
                                          <p:val>
                                            <p:strVal val="#ppt_x"/>
                                          </p:val>
                                        </p:tav>
                                        <p:tav tm="100000">
                                          <p:val>
                                            <p:strVal val="#ppt_x"/>
                                          </p:val>
                                        </p:tav>
                                      </p:tavLst>
                                    </p:anim>
                                    <p:anim calcmode="lin" valueType="num">
                                      <p:cBhvr additive="base">
                                        <p:cTn id="8" dur="5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5286388"/>
            <a:ext cx="9144000" cy="1569660"/>
          </a:xfrm>
          <a:prstGeom prst="rect">
            <a:avLst/>
          </a:prstGeom>
          <a:solidFill>
            <a:schemeClr val="accent2">
              <a:lumMod val="50000"/>
            </a:schemeClr>
          </a:solidFill>
        </p:spPr>
        <p:txBody>
          <a:bodyPr wrap="square" rtlCol="0">
            <a:spAutoFit/>
          </a:bodyPr>
          <a:lstStyle/>
          <a:p>
            <a:pPr algn="r" rtl="1"/>
            <a:r>
              <a:rPr lang="ar-SY" sz="3200" b="1" dirty="0" smtClean="0">
                <a:solidFill>
                  <a:srgbClr val="FFFF00"/>
                </a:solidFill>
              </a:rPr>
              <a:t>وبعد حرارة النهار فان برودة الليل تهبط . بعد السماء الخاوية طوال النهار فهي تمتلئ بالنجوم المتلألئة في السماء . وعندها فالسائر الصغير سيستطيب حلاوة المساء.</a:t>
            </a:r>
            <a:endParaRPr lang="en-GB" sz="3200" b="1" dirty="0">
              <a:solidFill>
                <a:srgbClr val="FFFF00"/>
              </a:solidFill>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0" fill="hold"/>
                                        <p:tgtEl>
                                          <p:spTgt spid="4"/>
                                        </p:tgtEl>
                                        <p:attrNameLst>
                                          <p:attrName>ppt_x</p:attrName>
                                        </p:attrNameLst>
                                      </p:cBhvr>
                                      <p:tavLst>
                                        <p:tav tm="0">
                                          <p:val>
                                            <p:strVal val="#ppt_x"/>
                                          </p:val>
                                        </p:tav>
                                        <p:tav tm="100000">
                                          <p:val>
                                            <p:strVal val="#ppt_x"/>
                                          </p:val>
                                        </p:tav>
                                      </p:tavLst>
                                    </p:anim>
                                    <p:anim calcmode="lin" valueType="num">
                                      <p:cBhvr additive="base">
                                        <p:cTn id="8"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0" y="5500702"/>
            <a:ext cx="9144000" cy="1384995"/>
          </a:xfrm>
          <a:prstGeom prst="rect">
            <a:avLst/>
          </a:prstGeom>
          <a:solidFill>
            <a:schemeClr val="accent2">
              <a:lumMod val="50000"/>
            </a:schemeClr>
          </a:solidFill>
        </p:spPr>
        <p:txBody>
          <a:bodyPr wrap="square" rtlCol="0">
            <a:spAutoFit/>
          </a:bodyPr>
          <a:lstStyle/>
          <a:p>
            <a:pPr algn="r" rtl="1"/>
            <a:r>
              <a:rPr lang="ar-SY" sz="2800" b="1" dirty="0" smtClean="0">
                <a:solidFill>
                  <a:srgbClr val="FFFF00"/>
                </a:solidFill>
              </a:rPr>
              <a:t>نحن في حالة من البحث المستمر عن الله . قد يتضح لنا وجوده في بعض الأحيان بعد آلاف الأسئلة وعندها فان أولئك الذين يبحثون عنه سيستطيبون هذا الحضور وهذه المقابلة.</a:t>
            </a:r>
            <a:endParaRPr lang="en-GB" sz="2800" b="1" dirty="0">
              <a:solidFill>
                <a:srgbClr val="FFFF00"/>
              </a:solidFill>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0" fill="hold"/>
                                        <p:tgtEl>
                                          <p:spTgt spid="4"/>
                                        </p:tgtEl>
                                        <p:attrNameLst>
                                          <p:attrName>ppt_x</p:attrName>
                                        </p:attrNameLst>
                                      </p:cBhvr>
                                      <p:tavLst>
                                        <p:tav tm="0">
                                          <p:val>
                                            <p:strVal val="#ppt_x"/>
                                          </p:val>
                                        </p:tav>
                                        <p:tav tm="100000">
                                          <p:val>
                                            <p:strVal val="#ppt_x"/>
                                          </p:val>
                                        </p:tav>
                                      </p:tavLst>
                                    </p:anim>
                                    <p:anim calcmode="lin" valueType="num">
                                      <p:cBhvr additive="base">
                                        <p:cTn id="8"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6.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0" y="785794"/>
            <a:ext cx="9144000" cy="1815882"/>
          </a:xfrm>
          <a:prstGeom prst="rect">
            <a:avLst/>
          </a:prstGeom>
          <a:solidFill>
            <a:schemeClr val="accent5">
              <a:lumMod val="20000"/>
              <a:lumOff val="80000"/>
            </a:schemeClr>
          </a:solidFill>
        </p:spPr>
        <p:txBody>
          <a:bodyPr wrap="square" rtlCol="0">
            <a:spAutoFit/>
          </a:bodyPr>
          <a:lstStyle/>
          <a:p>
            <a:pPr algn="ctr" rtl="1"/>
            <a:r>
              <a:rPr lang="ar-SY" sz="2800" b="1" dirty="0" smtClean="0">
                <a:solidFill>
                  <a:srgbClr val="002060"/>
                </a:solidFill>
              </a:rPr>
              <a:t>بعد خروجه من الصحراء فالسائر الصغير وجد دبه , مطرته, علبة الموسيقى التي تخصه فاستمتع بحبه لدبه سد رمقه من مطرته واستمع للموسيقى من علبته. ان أولئك الذين  يبحثون عن الله في الأماكن البعيدة عن نظرهم ربما سيقتربون منه في بعض الأحيان وعندها فان حياتهم ستتغير</a:t>
            </a:r>
            <a:endParaRPr lang="en-GB" sz="2800" b="1" dirty="0">
              <a:solidFill>
                <a:srgbClr val="002060"/>
              </a:solidFill>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2564</TotalTime>
  <Words>222</Words>
  <Application>Microsoft Office PowerPoint</Application>
  <PresentationFormat>On-screen Show (4:3)</PresentationFormat>
  <Paragraphs>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Slide 1</vt:lpstr>
      <vt:lpstr>Slide 2</vt:lpstr>
      <vt:lpstr>Slide 3</vt:lpstr>
      <vt:lpstr>Slide 4</vt:lpstr>
      <vt:lpstr>Slide 5</vt:lpstr>
      <vt:lpstr>Slide 6</vt:lpstr>
      <vt:lpstr>Slide 7</vt:lpstr>
      <vt:lpstr>Slide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5</cp:revision>
  <dcterms:created xsi:type="dcterms:W3CDTF">2013-02-16T20:16:32Z</dcterms:created>
  <dcterms:modified xsi:type="dcterms:W3CDTF">2013-05-04T04:29:50Z</dcterms:modified>
</cp:coreProperties>
</file>