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14289-8CAD-4BCA-A14B-FBC7FF8DF3D8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52838-96EC-4603-9FB0-A0AB7BC72B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1785926"/>
            <a:ext cx="535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1214422"/>
            <a:ext cx="4786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9600" b="1" dirty="0" smtClean="0">
                <a:solidFill>
                  <a:srgbClr val="7030A0"/>
                </a:solidFill>
              </a:rPr>
              <a:t>الحسد</a:t>
            </a:r>
            <a:endParaRPr lang="en-GB" sz="9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بلانش هي صديقة </a:t>
            </a:r>
            <a:r>
              <a:rPr lang="ar-SY" sz="3200" b="1" smtClean="0">
                <a:solidFill>
                  <a:schemeClr val="bg1"/>
                </a:solidFill>
              </a:rPr>
              <a:t>فيوليت وفيوليت </a:t>
            </a:r>
            <a:r>
              <a:rPr lang="ar-SY" sz="3200" b="1" dirty="0" smtClean="0">
                <a:solidFill>
                  <a:schemeClr val="bg1"/>
                </a:solidFill>
              </a:rPr>
              <a:t>صديقة بلانش, لكثرة ما تحبان بعضهما بعض فلا تستطيع الواحدة الأستغناء عن الأخرى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فيوليت هي ايضا صديقة روز لكن عندما تأتي روز كي تلعب مع فيوليت تكون بلانش تعيسة كأن روز تأخذ منها فيوليت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1"/>
                </a:solidFill>
              </a:rPr>
              <a:t>عندما فيوليت وروز تريدان أن تلتقيا تشعر بلانش بأنها مهملة انها تخاف بأن روز تساوي أكثر منها تريد بلانش ان تكون كل شيء لفيوليت.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بلانش </a:t>
            </a:r>
            <a:r>
              <a:rPr lang="ar-SY" sz="3200" b="1" smtClean="0">
                <a:solidFill>
                  <a:schemeClr val="bg1"/>
                </a:solidFill>
              </a:rPr>
              <a:t>حسودة </a:t>
            </a:r>
            <a:r>
              <a:rPr lang="ar-SY" sz="3200" b="1" smtClean="0">
                <a:solidFill>
                  <a:schemeClr val="bg1"/>
                </a:solidFill>
              </a:rPr>
              <a:t>رغم </a:t>
            </a:r>
            <a:r>
              <a:rPr lang="ar-SY" sz="3200" b="1" dirty="0" smtClean="0">
                <a:solidFill>
                  <a:schemeClr val="bg1"/>
                </a:solidFill>
              </a:rPr>
              <a:t>عنها فهي تريد أن لا تحتاج فيوليت لروز وبأن روز وفيوليت لن تكونا أبدا معا لكن هذا غير ممكن لأن فيوليت تحب كذلك روز.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اذا فيوليت لن تعود ترى روز ستتعذب . اذن لن تعد ترى </a:t>
            </a:r>
            <a:r>
              <a:rPr lang="ar-SY" sz="3200" b="1" smtClean="0">
                <a:solidFill>
                  <a:schemeClr val="bg1"/>
                </a:solidFill>
              </a:rPr>
              <a:t>بلانش سوف </a:t>
            </a:r>
            <a:r>
              <a:rPr lang="ar-SY" sz="3200" b="1" dirty="0" smtClean="0">
                <a:solidFill>
                  <a:schemeClr val="bg1"/>
                </a:solidFill>
              </a:rPr>
              <a:t>تتعذب ايضا , فيوليت تحب بلانش وروز, روز وبلانش تريد ان تظل صديقة الأثنتين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ربما في يوم ستلعب بلانش مع روز وستكتشف بأننا نلهوا جيدا مع الثلاثة, وهذا لا يمنع اذا أردنا أن نتواجد أثنين ,أثنين فقط.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929198"/>
            <a:ext cx="9144000" cy="18873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هذا طبيعي أن نكون أحيانا حسودين .لكن الغيرة لا تسعد. لأنها تحتجز اللذين يحبون بعضهم البعض وتمنعهم من محبة آخرين. فلا أحد يرغب بأن يكون محتجزا . يجب أن نحب كما نريد أن ننحب. قال السيد المسيح:“ افعلوا للغير ما تريدون أن يفعل الغير لكم, افعلوه لهم بنفس الطريقة.“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205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2013-02-03T22:47:44Z</dcterms:created>
  <dcterms:modified xsi:type="dcterms:W3CDTF">2013-05-04T04:23:37Z</dcterms:modified>
</cp:coreProperties>
</file>