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3" r:id="rId5"/>
    <p:sldId id="265" r:id="rId6"/>
    <p:sldId id="267" r:id="rId7"/>
    <p:sldId id="269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ACC7-030A-4A77-A03B-23262EF7DCA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5068-4B99-4D87-A6DE-8DF8D68F5D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ACC7-030A-4A77-A03B-23262EF7DCA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5068-4B99-4D87-A6DE-8DF8D68F5D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ACC7-030A-4A77-A03B-23262EF7DCA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5068-4B99-4D87-A6DE-8DF8D68F5D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ACC7-030A-4A77-A03B-23262EF7DCA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5068-4B99-4D87-A6DE-8DF8D68F5D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ACC7-030A-4A77-A03B-23262EF7DCA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5068-4B99-4D87-A6DE-8DF8D68F5D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ACC7-030A-4A77-A03B-23262EF7DCA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5068-4B99-4D87-A6DE-8DF8D68F5D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ACC7-030A-4A77-A03B-23262EF7DCA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5068-4B99-4D87-A6DE-8DF8D68F5D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ACC7-030A-4A77-A03B-23262EF7DCA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5068-4B99-4D87-A6DE-8DF8D68F5D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ACC7-030A-4A77-A03B-23262EF7DCA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5068-4B99-4D87-A6DE-8DF8D68F5D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ACC7-030A-4A77-A03B-23262EF7DCA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5068-4B99-4D87-A6DE-8DF8D68F5D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ACC7-030A-4A77-A03B-23262EF7DCA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5068-4B99-4D87-A6DE-8DF8D68F5D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8ACC7-030A-4A77-A03B-23262EF7DCA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25068-4B99-4D87-A6DE-8DF8D68F5D1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714"/>
            <a:ext cx="9144000" cy="6879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6600" b="1" dirty="0" smtClean="0">
                <a:solidFill>
                  <a:srgbClr val="002060"/>
                </a:solidFill>
              </a:rPr>
              <a:t>كيف يمكن أن تكون سعيدا؟</a:t>
            </a:r>
            <a:endParaRPr lang="en-GB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714"/>
            <a:ext cx="9144000" cy="6879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43578"/>
            <a:ext cx="9144000" cy="95410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002060"/>
                </a:solidFill>
              </a:rPr>
              <a:t>من الممكن لنا أن نكون سعداء بكل بساطة وبدون أن نفكر بذلك , حتى بسبب أشياء بسيطة جدا وغير مكلفة ولا تحتاج للكثير من الجهد.</a:t>
            </a:r>
            <a:endParaRPr lang="en-GB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كذلك من الممكن لنا أن نكون سعداء وذلك بأنجازنا أعمالا مهمة في حياتنا حيث نتذكر هذه الأعمال لفترة طويلة من حياتنا , ومن هذه الذكريات  نفهم بأن تلك اللحظات كانت من اللحظات المهمة في حياتنا.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نكون سعداء عندما نحصل على شيئا ما كنا قد رغبنا به منذ زمن , وحتى لو اننا انتظرنا هذا الشيء لبعض الوقت فان هذا الأنتظار سيشكل نوع من الأثارة والترقب وهذا سيؤدي لسعادة أكبر.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FFFF00"/>
                </a:solidFill>
              </a:rPr>
              <a:t>كذلك نكون سعداء عندما نقدم بأنفسنا شيئا ما للأخر , ذاك الذي لم يكن ينتظر منا أي شيء , فعندما نساهم في سعادة شخص ما هذا يؤدي لأسعادنا</a:t>
            </a:r>
            <a:r>
              <a:rPr lang="ar-SY" sz="2800" b="1" dirty="0" smtClean="0">
                <a:solidFill>
                  <a:srgbClr val="FFFF00"/>
                </a:solidFill>
              </a:rPr>
              <a:t>.</a:t>
            </a:r>
            <a:endParaRPr lang="en-GB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714"/>
            <a:ext cx="9144000" cy="6879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FFFF00"/>
                </a:solidFill>
              </a:rPr>
              <a:t>نستطيع أن نكون سعداء في لحظات سيئة جدا من حياتنا لأننا نكون متأكدين بأن باستطاعتنا ايجاد الأسباب التي من الممكن لها أن تولد السعادة في داخلنا.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714"/>
            <a:ext cx="9144000" cy="6879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الشعور بالفرح كوننا على قيد الحياة , الرغبة في الذهاب والتقدم الى الأمام , أن نستمتع بالحياة التي أعطانا اياها الله . الله الذي يريد لنا دوما السعادة والذي يرغب بسعادتنا. 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58"/>
            <a:ext cx="9144000" cy="6855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191</Words>
  <Application>Microsoft Office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3</cp:revision>
  <dcterms:created xsi:type="dcterms:W3CDTF">2013-02-18T16:26:49Z</dcterms:created>
  <dcterms:modified xsi:type="dcterms:W3CDTF">2013-05-04T04:46:23Z</dcterms:modified>
</cp:coreProperties>
</file>