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71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164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18A1C8-2D81-488A-AE3E-61040E4B7AE7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404021-57F6-4DA8-8764-2933BAD4E92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04021-57F6-4DA8-8764-2933BAD4E92C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83779-CF4B-444C-AAFF-E4893B7606F8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631A4-93A4-4B29-B868-338ADEAB07D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83779-CF4B-444C-AAFF-E4893B7606F8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631A4-93A4-4B29-B868-338ADEAB07D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83779-CF4B-444C-AAFF-E4893B7606F8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631A4-93A4-4B29-B868-338ADEAB07D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83779-CF4B-444C-AAFF-E4893B7606F8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631A4-93A4-4B29-B868-338ADEAB07D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83779-CF4B-444C-AAFF-E4893B7606F8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631A4-93A4-4B29-B868-338ADEAB07D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83779-CF4B-444C-AAFF-E4893B7606F8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631A4-93A4-4B29-B868-338ADEAB07D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83779-CF4B-444C-AAFF-E4893B7606F8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631A4-93A4-4B29-B868-338ADEAB07D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83779-CF4B-444C-AAFF-E4893B7606F8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631A4-93A4-4B29-B868-338ADEAB07D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83779-CF4B-444C-AAFF-E4893B7606F8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631A4-93A4-4B29-B868-338ADEAB07D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83779-CF4B-444C-AAFF-E4893B7606F8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631A4-93A4-4B29-B868-338ADEAB07D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83779-CF4B-444C-AAFF-E4893B7606F8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631A4-93A4-4B29-B868-338ADEAB07D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83779-CF4B-444C-AAFF-E4893B7606F8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631A4-93A4-4B29-B868-338ADEAB07D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uad Arrow Callout 1"/>
          <p:cNvSpPr/>
          <p:nvPr/>
        </p:nvSpPr>
        <p:spPr>
          <a:xfrm>
            <a:off x="1142976" y="500042"/>
            <a:ext cx="6715172" cy="6072230"/>
          </a:xfrm>
          <a:prstGeom prst="quadArrowCallo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8000" b="1" dirty="0" smtClean="0">
                <a:solidFill>
                  <a:schemeClr val="bg1"/>
                </a:solidFill>
              </a:rPr>
              <a:t>يوم الأحد</a:t>
            </a:r>
            <a:endParaRPr lang="en-GB" sz="8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1554"/>
            <a:ext cx="9144000" cy="69495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00042"/>
            <a:ext cx="535781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rgbClr val="002060"/>
                </a:solidFill>
              </a:rPr>
              <a:t>طوبى للمدعويين الى وليمة الرب, انها لحظة المناولة فيا رب تعال الينا وادخل الى قلوبنا </a:t>
            </a:r>
          </a:p>
          <a:p>
            <a:pPr algn="r" rtl="1"/>
            <a:r>
              <a:rPr lang="ar-SY" sz="2800" b="1" dirty="0" smtClean="0">
                <a:solidFill>
                  <a:srgbClr val="002060"/>
                </a:solidFill>
              </a:rPr>
              <a:t>” جسد المسيح ... آمين.“</a:t>
            </a:r>
            <a:endParaRPr lang="en-GB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50070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500702"/>
            <a:ext cx="9144000" cy="138499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rgbClr val="002060"/>
                </a:solidFill>
              </a:rPr>
              <a:t>في ساحة الكنيسة وبعد القداس يجتمع جميع المصلين من أجل تبادل أطراف الحديث فقد أكلنا من نفس الخبز لذلك نحس وكأننا عائلة واحدة عائلة أبناء الله فنذهب جميعا مع سلام المسيح.</a:t>
            </a:r>
            <a:endParaRPr lang="en-GB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864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286380" y="5357826"/>
            <a:ext cx="371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0" y="5786454"/>
            <a:ext cx="9144000" cy="1077218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ومعا أيضا فاننا نتناول غذاء لذيذ , فعمل جورج وحنا حلوى لذيذة بينما قام البابا بتحضير حلى أخرى وأضحكنا بحركاته ومقالبه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78657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786578" y="0"/>
            <a:ext cx="2357422" cy="6986528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rgbClr val="002060"/>
                </a:solidFill>
              </a:rPr>
              <a:t>ومن اجل الخروج في نزهة , فان حنا قد دعا البعض من اصدقائه اللذين كانوا وحدهم في المدرسة , من اجل الخروج مع عائلته وقد حمل اصدقاءه الكثير من الورود من اجل العذراء مريم أم يسوع</a:t>
            </a:r>
            <a:endParaRPr lang="en-GB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34770"/>
            <a:ext cx="9144000" cy="58212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86454"/>
            <a:ext cx="9144000" cy="1077218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rgbClr val="FFC000"/>
                </a:solidFill>
              </a:rPr>
              <a:t>وفي المساء فقد تأخر الوقت فنام الجميع عند حنا وقد امضوا وقتا مسليا على العشاء , لقد كان اليوم كما لو قد ذهبوا في رحلة.</a:t>
            </a:r>
            <a:endParaRPr lang="en-GB" sz="32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572132" y="857232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dirty="0" smtClean="0"/>
              <a:t>.</a:t>
            </a:r>
            <a:endParaRPr lang="en-GB" dirty="0"/>
          </a:p>
        </p:txBody>
      </p:sp>
      <p:sp>
        <p:nvSpPr>
          <p:cNvPr id="4" name="Heart 3"/>
          <p:cNvSpPr/>
          <p:nvPr/>
        </p:nvSpPr>
        <p:spPr>
          <a:xfrm>
            <a:off x="857224" y="0"/>
            <a:ext cx="7358114" cy="6858000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r-SY" sz="3200" b="1" dirty="0" smtClean="0"/>
          </a:p>
          <a:p>
            <a:pPr algn="ctr"/>
            <a:endParaRPr lang="ar-SY" sz="3200" b="1" dirty="0" smtClean="0"/>
          </a:p>
          <a:p>
            <a:pPr algn="ctr"/>
            <a:r>
              <a:rPr lang="ar-SY" sz="3200" b="1" dirty="0" smtClean="0"/>
              <a:t>بعد العشاء اجتمع الجميع للصلاة:“ يا رب تعال الى القرب من أولئك الذين بقوا في هذا اليوم وحدهم لكي تدعوا أصدقاء حقيقيين للمجيء اليهم , شكرا يا رب للفرح والسعادة التي وضعتها في قلوبنا , شكرا على هذا اليوم  الذي أوجدته خصيصا لهذه السعادة</a:t>
            </a:r>
            <a:endParaRPr lang="en-GB" sz="3200" b="1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980"/>
            <a:ext cx="9144000" cy="55036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500702"/>
            <a:ext cx="9144000" cy="138499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rgbClr val="002060"/>
                </a:solidFill>
              </a:rPr>
              <a:t>اليوم الأحد يوم الرب ” هذا هو اليوم الذي صنعه الرب , يوم جميل وفرح“. انه اليوم الذي قام به يسوع من بين الأموات لهذا فان أغلبيتنا يتوقف عن العمل فهو العيد بالنسبة لنا.</a:t>
            </a:r>
            <a:endParaRPr lang="en-GB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50070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500702"/>
            <a:ext cx="9144000" cy="138499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rgbClr val="002060"/>
                </a:solidFill>
              </a:rPr>
              <a:t>هذا الصباح فان جورج , حنا وميرنا قد استيقظوا متأخرين وقد ساعد جورج أخيه حنا على النهوض , فتناولوا الأفطار جميعا فمن الجميل أن تكون مع بعضنا كعائلة</a:t>
            </a:r>
            <a:endParaRPr lang="en-GB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9293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929330"/>
            <a:ext cx="9144000" cy="954107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/>
              <a:t>واليوم فان الرب يدعونا لكي نذهب اليه, فيلبي أغلبنا الدعوة وقلوبنا فرحة وكأنها في عيد , نحن ذاهبون الى القداس.</a:t>
            </a:r>
            <a:endParaRPr lang="en-GB" sz="2800" b="1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50070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500702"/>
            <a:ext cx="9144000" cy="138499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rgbClr val="002060"/>
                </a:solidFill>
              </a:rPr>
              <a:t>تجلس العائلة كاملة في المقعد الأول في الكنيسة لكي يتسنى لها أن ترى وتسمع كل ما يجري بشكل جيد بينما تساعد الأم ميرنا على فهم ما يقال بالقداس بشكل أفضل.</a:t>
            </a:r>
            <a:endParaRPr lang="en-GB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864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86454"/>
            <a:ext cx="9144000" cy="10772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rgbClr val="002060"/>
                </a:solidFill>
              </a:rPr>
              <a:t>يا رب أنت تحدثنا ونحن نستمع اليك , البارحة فان الأم قد قامت بقراءة </a:t>
            </a:r>
            <a:r>
              <a:rPr lang="ar-SY" sz="3200" b="1" dirty="0" smtClean="0">
                <a:solidFill>
                  <a:srgbClr val="002060"/>
                </a:solidFill>
              </a:rPr>
              <a:t>الأنجيل لأولادها </a:t>
            </a:r>
            <a:r>
              <a:rPr lang="ar-SY" sz="3200" b="1" dirty="0" smtClean="0">
                <a:solidFill>
                  <a:srgbClr val="002060"/>
                </a:solidFill>
              </a:rPr>
              <a:t>لمساعدتهم على فهمه بشكل جيد.</a:t>
            </a:r>
            <a:endParaRPr lang="en-GB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357166"/>
            <a:ext cx="61436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rgbClr val="C00000"/>
                </a:solidFill>
              </a:rPr>
              <a:t>هذا هو الخبز والخمر , هذا هو عملنا : فرحنا وحزننا , حياتنا كاملة نقدمها لك يا رب .</a:t>
            </a:r>
            <a:endParaRPr lang="en-GB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50070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500702"/>
            <a:ext cx="9144000" cy="138499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chemeClr val="bg1"/>
                </a:solidFill>
              </a:rPr>
              <a:t>خذوا فكلوا هذا هو جسدي المبذول من أجلكم... خذوا واشربوا هذا هو دمي المراق من أجلكم ... هذا هو تقديس القرابين , فيا يسوع ها انت هنا ونحن نعبدك ونصلي لك.</a:t>
            </a:r>
            <a:endParaRPr lang="en-GB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2865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86520"/>
            <a:ext cx="9144000" cy="58477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3200" b="1" dirty="0" smtClean="0">
                <a:solidFill>
                  <a:srgbClr val="FFFF00"/>
                </a:solidFill>
              </a:rPr>
              <a:t>آبانا أنت من يجمعنا فنتبادل المحبة والسلام ” سلام المسيح“</a:t>
            </a:r>
            <a:endParaRPr lang="en-GB" sz="3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388</Words>
  <Application>Microsoft Office PowerPoint</Application>
  <PresentationFormat>On-screen Show (4:3)</PresentationFormat>
  <Paragraphs>20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Computer</cp:lastModifiedBy>
  <cp:revision>4</cp:revision>
  <dcterms:created xsi:type="dcterms:W3CDTF">2013-02-12T20:24:04Z</dcterms:created>
  <dcterms:modified xsi:type="dcterms:W3CDTF">2013-05-04T04:39:59Z</dcterms:modified>
</cp:coreProperties>
</file>