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83F1F-C06B-49D7-9ECA-30D0CC538635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55E50-AC60-49C7-9D93-82956D96893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gular Pentagon 1"/>
          <p:cNvSpPr/>
          <p:nvPr/>
        </p:nvSpPr>
        <p:spPr>
          <a:xfrm>
            <a:off x="1714480" y="785794"/>
            <a:ext cx="5786478" cy="5643602"/>
          </a:xfrm>
          <a:prstGeom prst="pent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b="1" dirty="0" smtClean="0">
                <a:solidFill>
                  <a:schemeClr val="bg1"/>
                </a:solidFill>
              </a:rPr>
              <a:t>الراعي الصالح</a:t>
            </a:r>
            <a:endParaRPr lang="en-GB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91656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ar-SY" dirty="0" smtClean="0"/>
              <a:t> </a:t>
            </a:r>
            <a:r>
              <a:rPr lang="ar-SY" sz="3600" b="1" dirty="0" smtClean="0">
                <a:solidFill>
                  <a:schemeClr val="bg1"/>
                </a:solidFill>
              </a:rPr>
              <a:t>أني أحبه أحبه أحبه هو أيضا أني أريد أن أرجعه الى الحظيرة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06"/>
            <a:ext cx="9144000" cy="6871868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اني أحبك سأعتني بك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FF0000"/>
                </a:solidFill>
              </a:rPr>
              <a:t>اني أسامحك</a:t>
            </a:r>
            <a:endParaRPr lang="en-GB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002060"/>
                </a:solidFill>
              </a:rPr>
              <a:t>افرحوا افرحوا معي لقد وجدت خروفي الضال</a:t>
            </a:r>
            <a:r>
              <a:rPr lang="ar-SY" sz="4000" dirty="0" smtClean="0"/>
              <a:t> </a:t>
            </a:r>
            <a:endParaRPr lang="en-GB" sz="40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2932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29322" y="0"/>
            <a:ext cx="3214678" cy="797141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r"/>
            <a:r>
              <a:rPr lang="ar-SY" sz="7200" b="1" dirty="0" smtClean="0">
                <a:solidFill>
                  <a:schemeClr val="bg1"/>
                </a:solidFill>
              </a:rPr>
              <a:t>الرب نجانا من شدائدنا فلنقبل اليه </a:t>
            </a:r>
          </a:p>
          <a:p>
            <a:pPr algn="r"/>
            <a:r>
              <a:rPr lang="ar-SY" sz="7200" b="1" dirty="0" smtClean="0">
                <a:solidFill>
                  <a:schemeClr val="bg1"/>
                </a:solidFill>
              </a:rPr>
              <a:t>ولنسمع له</a:t>
            </a:r>
          </a:p>
          <a:p>
            <a:pPr algn="ctr"/>
            <a:endParaRPr lang="en-GB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86578" cy="68579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786578" y="0"/>
            <a:ext cx="2357422" cy="68579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ar-SY" sz="5400" b="1" dirty="0" smtClean="0">
                <a:solidFill>
                  <a:srgbClr val="002060"/>
                </a:solidFill>
              </a:rPr>
              <a:t>توكلنا على الله وهو ملجانا توكلنا على الله لا نخاف </a:t>
            </a:r>
          </a:p>
          <a:p>
            <a:pPr algn="r"/>
            <a:r>
              <a:rPr lang="ar-SY" sz="5400" b="1" dirty="0" smtClean="0">
                <a:solidFill>
                  <a:srgbClr val="002060"/>
                </a:solidFill>
              </a:rPr>
              <a:t>السؤ</a:t>
            </a:r>
            <a:r>
              <a:rPr lang="ar-SY" sz="6000" dirty="0" smtClean="0">
                <a:solidFill>
                  <a:srgbClr val="002060"/>
                </a:solidFill>
              </a:rPr>
              <a:t> </a:t>
            </a:r>
            <a:endParaRPr lang="en-GB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590"/>
            <a:ext cx="9144000" cy="689759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00826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00826" y="0"/>
            <a:ext cx="2643174" cy="68580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6000" b="1" dirty="0" smtClean="0">
                <a:solidFill>
                  <a:srgbClr val="002060"/>
                </a:solidFill>
              </a:rPr>
              <a:t>صوت </a:t>
            </a:r>
            <a:r>
              <a:rPr lang="ar-SY" sz="5400" b="1" dirty="0" smtClean="0">
                <a:solidFill>
                  <a:srgbClr val="002060"/>
                </a:solidFill>
              </a:rPr>
              <a:t>الرب ناعم يدخل في الأعماق طعم الرب لذيذ أشهى من العسل</a:t>
            </a:r>
          </a:p>
          <a:p>
            <a:pPr algn="r" rtl="1"/>
            <a:endParaRPr lang="en-GB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290"/>
          </a:xfrm>
          <a:prstGeom prst="rect">
            <a:avLst/>
          </a:prstGeom>
        </p:spPr>
      </p:pic>
      <p:sp>
        <p:nvSpPr>
          <p:cNvPr id="4" name="Flowchart: Process 3"/>
          <p:cNvSpPr/>
          <p:nvPr/>
        </p:nvSpPr>
        <p:spPr>
          <a:xfrm>
            <a:off x="1142976" y="5857892"/>
            <a:ext cx="5500726" cy="1214446"/>
          </a:xfrm>
          <a:prstGeom prst="flowChart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6600" b="1" dirty="0" smtClean="0"/>
              <a:t>الراعي الصالح</a:t>
            </a:r>
            <a:endParaRPr lang="en-GB" sz="66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b="1" dirty="0" smtClean="0"/>
              <a:t>أعرف خرافي وخرافي تعرفني</a:t>
            </a:r>
            <a:endParaRPr lang="en-GB" sz="4000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002060"/>
                </a:solidFill>
              </a:rPr>
              <a:t>أين هو أين ؟ انه ضائع</a:t>
            </a:r>
            <a:endParaRPr lang="en-GB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FF0000"/>
                </a:solidFill>
              </a:rPr>
              <a:t>أني أحبه  ... أحبه  كثيرا</a:t>
            </a:r>
            <a:r>
              <a:rPr lang="ar-SY" dirty="0" smtClean="0">
                <a:solidFill>
                  <a:srgbClr val="FF0000"/>
                </a:solidFill>
              </a:rPr>
              <a:t> 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rgbClr val="FFFF00"/>
                </a:solidFill>
              </a:rPr>
              <a:t>أحبه مثل الآخرين أحبه مثل نفسي</a:t>
            </a:r>
            <a:endParaRPr lang="en-GB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15082"/>
            <a:ext cx="9144000" cy="707886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ar-SY" sz="4000" b="1" dirty="0" smtClean="0">
                <a:solidFill>
                  <a:schemeClr val="bg1"/>
                </a:solidFill>
              </a:rPr>
              <a:t>أنا أحب نفسي فقط</a:t>
            </a:r>
            <a:endParaRPr lang="en-GB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86</Words>
  <Application>Microsoft Office PowerPoint</Application>
  <PresentationFormat>On-screen Show (4:3)</PresentationFormat>
  <Paragraphs>16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5</cp:revision>
  <dcterms:created xsi:type="dcterms:W3CDTF">2012-10-08T16:53:32Z</dcterms:created>
  <dcterms:modified xsi:type="dcterms:W3CDTF">2012-12-22T02:31:07Z</dcterms:modified>
</cp:coreProperties>
</file>