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337" r:id="rId2"/>
    <p:sldId id="328" r:id="rId3"/>
    <p:sldId id="33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302" r:id="rId47"/>
    <p:sldId id="300" r:id="rId48"/>
    <p:sldId id="299" r:id="rId49"/>
    <p:sldId id="301"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33" r:id="rId69"/>
    <p:sldId id="321" r:id="rId70"/>
    <p:sldId id="322" r:id="rId71"/>
    <p:sldId id="323" r:id="rId72"/>
    <p:sldId id="324" r:id="rId73"/>
    <p:sldId id="325" r:id="rId74"/>
    <p:sldId id="327" r:id="rId75"/>
    <p:sldId id="329" r:id="rId76"/>
    <p:sldId id="331" r:id="rId77"/>
    <p:sldId id="334" r:id="rId78"/>
    <p:sldId id="335" r:id="rId7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0" d="100"/>
          <a:sy n="70" d="100"/>
        </p:scale>
        <p:origin x="-900" y="-1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813C89-3641-4AAE-8327-37A0CAF249CA}" type="datetimeFigureOut">
              <a:rPr lang="en-US" smtClean="0"/>
              <a:pPr/>
              <a:t>5/2/2013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52DCD0-F777-4EC1-858A-28A54CA0D23C}"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652DCD0-F777-4EC1-858A-28A54CA0D23C}" type="slidenum">
              <a:rPr lang="en-GB" smtClean="0"/>
              <a:pPr/>
              <a:t>18</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4F5E5AED-7B94-486A-9DAD-B36E27544E3E}" type="datetimeFigureOut">
              <a:rPr lang="en-US" smtClean="0"/>
              <a:pPr/>
              <a:t>5/2/2013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7FB165-42B6-4DF8-8B88-EBD472B32640}"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F5E5AED-7B94-486A-9DAD-B36E27544E3E}" type="datetimeFigureOut">
              <a:rPr lang="en-US" smtClean="0"/>
              <a:pPr/>
              <a:t>5/2/2013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7FB165-42B6-4DF8-8B88-EBD472B32640}"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F5E5AED-7B94-486A-9DAD-B36E27544E3E}" type="datetimeFigureOut">
              <a:rPr lang="en-US" smtClean="0"/>
              <a:pPr/>
              <a:t>5/2/2013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7FB165-42B6-4DF8-8B88-EBD472B32640}"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4F5E5AED-7B94-486A-9DAD-B36E27544E3E}" type="datetimeFigureOut">
              <a:rPr lang="en-US" smtClean="0"/>
              <a:pPr/>
              <a:t>5/2/2013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7FB165-42B6-4DF8-8B88-EBD472B32640}"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5E5AED-7B94-486A-9DAD-B36E27544E3E}" type="datetimeFigureOut">
              <a:rPr lang="en-US" smtClean="0"/>
              <a:pPr/>
              <a:t>5/2/2013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7FB165-42B6-4DF8-8B88-EBD472B32640}"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4F5E5AED-7B94-486A-9DAD-B36E27544E3E}" type="datetimeFigureOut">
              <a:rPr lang="en-US" smtClean="0"/>
              <a:pPr/>
              <a:t>5/2/2013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77FB165-42B6-4DF8-8B88-EBD472B32640}"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4F5E5AED-7B94-486A-9DAD-B36E27544E3E}" type="datetimeFigureOut">
              <a:rPr lang="en-US" smtClean="0"/>
              <a:pPr/>
              <a:t>5/2/2013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77FB165-42B6-4DF8-8B88-EBD472B32640}"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4F5E5AED-7B94-486A-9DAD-B36E27544E3E}" type="datetimeFigureOut">
              <a:rPr lang="en-US" smtClean="0"/>
              <a:pPr/>
              <a:t>5/2/2013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77FB165-42B6-4DF8-8B88-EBD472B32640}"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5E5AED-7B94-486A-9DAD-B36E27544E3E}" type="datetimeFigureOut">
              <a:rPr lang="en-US" smtClean="0"/>
              <a:pPr/>
              <a:t>5/2/2013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77FB165-42B6-4DF8-8B88-EBD472B32640}"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5E5AED-7B94-486A-9DAD-B36E27544E3E}" type="datetimeFigureOut">
              <a:rPr lang="en-US" smtClean="0"/>
              <a:pPr/>
              <a:t>5/2/2013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77FB165-42B6-4DF8-8B88-EBD472B32640}"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5E5AED-7B94-486A-9DAD-B36E27544E3E}" type="datetimeFigureOut">
              <a:rPr lang="en-US" smtClean="0"/>
              <a:pPr/>
              <a:t>5/2/2013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77FB165-42B6-4DF8-8B88-EBD472B32640}"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5E5AED-7B94-486A-9DAD-B36E27544E3E}" type="datetimeFigureOut">
              <a:rPr lang="en-US" smtClean="0"/>
              <a:pPr/>
              <a:t>5/2/2013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7FB165-42B6-4DF8-8B88-EBD472B32640}"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5.jpg"/>
          <p:cNvPicPr>
            <a:picLocks noChangeAspect="1"/>
          </p:cNvPicPr>
          <p:nvPr/>
        </p:nvPicPr>
        <p:blipFill>
          <a:blip r:embed="rId2"/>
          <a:stretch>
            <a:fillRect/>
          </a:stretch>
        </p:blipFill>
        <p:spPr>
          <a:xfrm>
            <a:off x="0" y="0"/>
            <a:ext cx="9153374" cy="6858000"/>
          </a:xfrm>
          <a:prstGeom prst="rect">
            <a:avLst/>
          </a:prstGeom>
        </p:spPr>
      </p:pic>
      <p:sp>
        <p:nvSpPr>
          <p:cNvPr id="5" name="TextBox 4"/>
          <p:cNvSpPr txBox="1"/>
          <p:nvPr/>
        </p:nvSpPr>
        <p:spPr>
          <a:xfrm>
            <a:off x="0" y="5000636"/>
            <a:ext cx="4357686" cy="1569660"/>
          </a:xfrm>
          <a:prstGeom prst="rect">
            <a:avLst/>
          </a:prstGeom>
          <a:noFill/>
        </p:spPr>
        <p:txBody>
          <a:bodyPr wrap="square" rtlCol="0">
            <a:spAutoFit/>
          </a:bodyPr>
          <a:lstStyle/>
          <a:p>
            <a:pPr algn="r" rtl="1"/>
            <a:r>
              <a:rPr lang="ar-SY" sz="9600" dirty="0" smtClean="0">
                <a:solidFill>
                  <a:schemeClr val="bg1"/>
                </a:solidFill>
              </a:rPr>
              <a:t>طعم الحياة</a:t>
            </a:r>
            <a:endParaRPr lang="en-GB" sz="96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 fill="hold"/>
                                        <p:tgtEl>
                                          <p:spTgt spid="5"/>
                                        </p:tgtEl>
                                        <p:attrNameLst>
                                          <p:attrName>ppt_x</p:attrName>
                                        </p:attrNameLst>
                                      </p:cBhvr>
                                      <p:tavLst>
                                        <p:tav tm="0">
                                          <p:val>
                                            <p:strVal val="#ppt_x"/>
                                          </p:val>
                                        </p:tav>
                                        <p:tav tm="100000">
                                          <p:val>
                                            <p:strVal val="#ppt_x"/>
                                          </p:val>
                                        </p:tav>
                                      </p:tavLst>
                                    </p:anim>
                                    <p:anim calcmode="lin" valueType="num">
                                      <p:cBhvr additive="base">
                                        <p:cTn id="8" dur="3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jpg"/>
          <p:cNvPicPr>
            <a:picLocks noChangeAspect="1"/>
          </p:cNvPicPr>
          <p:nvPr/>
        </p:nvPicPr>
        <p:blipFill>
          <a:blip r:embed="rId2"/>
          <a:stretch>
            <a:fillRect/>
          </a:stretch>
        </p:blipFill>
        <p:spPr>
          <a:xfrm>
            <a:off x="0" y="0"/>
            <a:ext cx="9144000" cy="5357826"/>
          </a:xfrm>
          <a:prstGeom prst="rect">
            <a:avLst/>
          </a:prstGeom>
        </p:spPr>
      </p:pic>
      <p:sp>
        <p:nvSpPr>
          <p:cNvPr id="3" name="Rectangle 2"/>
          <p:cNvSpPr/>
          <p:nvPr/>
        </p:nvSpPr>
        <p:spPr>
          <a:xfrm>
            <a:off x="0" y="5357826"/>
            <a:ext cx="9144000" cy="1569660"/>
          </a:xfrm>
          <a:prstGeom prst="rect">
            <a:avLst/>
          </a:prstGeom>
          <a:solidFill>
            <a:schemeClr val="accent2">
              <a:lumMod val="60000"/>
              <a:lumOff val="40000"/>
            </a:schemeClr>
          </a:solidFill>
        </p:spPr>
        <p:txBody>
          <a:bodyPr wrap="square">
            <a:spAutoFit/>
          </a:bodyPr>
          <a:lstStyle/>
          <a:p>
            <a:pPr algn="r" rtl="1"/>
            <a:r>
              <a:rPr lang="ar-SY" sz="3200" b="1" dirty="0" smtClean="0">
                <a:solidFill>
                  <a:schemeClr val="accent2">
                    <a:lumMod val="50000"/>
                  </a:schemeClr>
                </a:solidFill>
              </a:rPr>
              <a:t>لقد تحدثوا الي كثيرا عن الزمن الماضي وغنوا لي </a:t>
            </a:r>
            <a:r>
              <a:rPr lang="ar-SY" sz="3200" b="1" dirty="0" smtClean="0">
                <a:solidFill>
                  <a:schemeClr val="accent2">
                    <a:lumMod val="50000"/>
                  </a:schemeClr>
                </a:solidFill>
              </a:rPr>
              <a:t>كثيرا من </a:t>
            </a:r>
            <a:r>
              <a:rPr lang="ar-SY" sz="3200" b="1" dirty="0" smtClean="0">
                <a:solidFill>
                  <a:schemeClr val="accent2">
                    <a:lumMod val="50000"/>
                  </a:schemeClr>
                </a:solidFill>
              </a:rPr>
              <a:t>أبيات الشعر والمفكرون من الناس الذين نظرت اليهم وكثيرا من الكلمات التي بددوها.</a:t>
            </a:r>
            <a:endParaRPr lang="en-GB" sz="3200" b="1" dirty="0">
              <a:solidFill>
                <a:schemeClr val="accent2">
                  <a:lumMod val="50000"/>
                </a:schemeClr>
              </a:solidFill>
            </a:endParaRPr>
          </a:p>
        </p:txBody>
      </p:sp>
    </p:spTree>
  </p:cSld>
  <p:clrMapOvr>
    <a:masterClrMapping/>
  </p:clrMapOvr>
  <p:transition spd="slow">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jpg"/>
          <p:cNvPicPr>
            <a:picLocks noChangeAspect="1"/>
          </p:cNvPicPr>
          <p:nvPr/>
        </p:nvPicPr>
        <p:blipFill>
          <a:blip r:embed="rId2"/>
          <a:stretch>
            <a:fillRect/>
          </a:stretch>
        </p:blipFill>
        <p:spPr>
          <a:xfrm>
            <a:off x="0" y="0"/>
            <a:ext cx="6286512" cy="6858000"/>
          </a:xfrm>
          <a:prstGeom prst="rect">
            <a:avLst/>
          </a:prstGeom>
        </p:spPr>
      </p:pic>
      <p:sp>
        <p:nvSpPr>
          <p:cNvPr id="4" name="TextBox 3"/>
          <p:cNvSpPr txBox="1"/>
          <p:nvPr/>
        </p:nvSpPr>
        <p:spPr>
          <a:xfrm>
            <a:off x="6286512" y="0"/>
            <a:ext cx="2857488" cy="6986528"/>
          </a:xfrm>
          <a:prstGeom prst="rect">
            <a:avLst/>
          </a:prstGeom>
          <a:blipFill>
            <a:blip r:embed="rId3"/>
            <a:tile tx="0" ty="0" sx="100000" sy="100000" flip="none" algn="tl"/>
          </a:blipFill>
        </p:spPr>
        <p:txBody>
          <a:bodyPr wrap="square" rtlCol="0">
            <a:spAutoFit/>
          </a:bodyPr>
          <a:lstStyle/>
          <a:p>
            <a:pPr algn="r" rtl="1"/>
            <a:r>
              <a:rPr lang="ar-SY" sz="2800" b="1" dirty="0" smtClean="0"/>
              <a:t>لقد </a:t>
            </a:r>
            <a:r>
              <a:rPr lang="ar-SY" sz="2800" b="1" dirty="0" smtClean="0"/>
              <a:t>حدثوني </a:t>
            </a:r>
            <a:r>
              <a:rPr lang="ar-SY" sz="2800" b="1" dirty="0" smtClean="0"/>
              <a:t>كثيرا عن يسوع هذا </a:t>
            </a:r>
            <a:endParaRPr lang="ar-SY" sz="2800" b="1" dirty="0" smtClean="0"/>
          </a:p>
          <a:p>
            <a:pPr algn="r" rtl="1"/>
            <a:r>
              <a:rPr lang="ar-SY" sz="2800" b="1" dirty="0" smtClean="0"/>
              <a:t>لقد </a:t>
            </a:r>
            <a:r>
              <a:rPr lang="ar-SY" sz="2800" b="1" dirty="0" smtClean="0"/>
              <a:t>أتى لأصلاحنا ولا يزالون يتحدثون عنه في زوايا </a:t>
            </a:r>
            <a:r>
              <a:rPr lang="ar-SY" sz="2800" b="1" dirty="0" smtClean="0"/>
              <a:t>الطرقات ! </a:t>
            </a:r>
            <a:r>
              <a:rPr lang="ar-SY" sz="2800" b="1" dirty="0" smtClean="0"/>
              <a:t>كثير من الكلمات </a:t>
            </a:r>
            <a:r>
              <a:rPr lang="ar-SY" sz="2800" b="1" dirty="0" smtClean="0"/>
              <a:t>, ولم </a:t>
            </a:r>
            <a:r>
              <a:rPr lang="ar-SY" sz="2800" b="1" dirty="0" smtClean="0"/>
              <a:t>يره أحد.أرجوكم لا تقصوا علي الأساطير لست ساذجا </a:t>
            </a:r>
            <a:r>
              <a:rPr lang="ar-SY" sz="2800" b="1" dirty="0" smtClean="0"/>
              <a:t>حياتك سعادتك </a:t>
            </a:r>
            <a:r>
              <a:rPr lang="ar-SY" sz="2800" b="1" dirty="0" smtClean="0"/>
              <a:t>الصغيرة انها كلمات جميلة وأملك الصغير ايضا . لم أطلب أن أولد وأحيانا أتساءل اذا ما كان ذلك يستحق مشقة </a:t>
            </a:r>
            <a:r>
              <a:rPr lang="ar-SY" sz="2800" b="1" dirty="0" smtClean="0"/>
              <a:t>الحياة</a:t>
            </a:r>
          </a:p>
          <a:p>
            <a:pPr algn="r" rtl="1"/>
            <a:endParaRPr lang="ar-SY" sz="2800" b="1" dirty="0" smtClean="0"/>
          </a:p>
        </p:txBody>
      </p:sp>
    </p:spTree>
  </p:cSld>
  <p:clrMapOvr>
    <a:masterClrMapping/>
  </p:clrMapOvr>
  <p:transition spd="slow">
    <p:diamon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jpg"/>
          <p:cNvPicPr>
            <a:picLocks noChangeAspect="1"/>
          </p:cNvPicPr>
          <p:nvPr/>
        </p:nvPicPr>
        <p:blipFill>
          <a:blip r:embed="rId2"/>
          <a:stretch>
            <a:fillRect/>
          </a:stretch>
        </p:blipFill>
        <p:spPr>
          <a:xfrm>
            <a:off x="0" y="0"/>
            <a:ext cx="9144000" cy="6858000"/>
          </a:xfrm>
          <a:prstGeom prst="rect">
            <a:avLst/>
          </a:prstGeom>
        </p:spPr>
      </p:pic>
      <p:sp>
        <p:nvSpPr>
          <p:cNvPr id="3" name="Rectangle 2"/>
          <p:cNvSpPr/>
          <p:nvPr/>
        </p:nvSpPr>
        <p:spPr>
          <a:xfrm>
            <a:off x="5857884" y="285728"/>
            <a:ext cx="3286116" cy="3416320"/>
          </a:xfrm>
          <a:prstGeom prst="rect">
            <a:avLst/>
          </a:prstGeom>
        </p:spPr>
        <p:txBody>
          <a:bodyPr wrap="square">
            <a:spAutoFit/>
          </a:bodyPr>
          <a:lstStyle/>
          <a:p>
            <a:pPr algn="r" rtl="1"/>
            <a:r>
              <a:rPr lang="ar-SY" sz="3600" b="1" dirty="0" smtClean="0">
                <a:solidFill>
                  <a:schemeClr val="bg1"/>
                </a:solidFill>
              </a:rPr>
              <a:t>هل ترى نهاية الأسبوع ؟ هل ترى نهاية الطريق؟ هل ترى نهاية مشقتي ؟ انتظر دوما الأنسان الذي سألتقي به؟</a:t>
            </a:r>
          </a:p>
        </p:txBody>
      </p:sp>
    </p:spTree>
  </p:cSld>
  <p:clrMapOvr>
    <a:masterClrMapping/>
  </p:clrMapOvr>
  <p:transition spd="slow">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1.jpg"/>
          <p:cNvPicPr>
            <a:picLocks noChangeAspect="1"/>
          </p:cNvPicPr>
          <p:nvPr/>
        </p:nvPicPr>
        <p:blipFill>
          <a:blip r:embed="rId2"/>
          <a:stretch>
            <a:fillRect/>
          </a:stretch>
        </p:blipFill>
        <p:spPr>
          <a:xfrm>
            <a:off x="0" y="0"/>
            <a:ext cx="9144000" cy="6858000"/>
          </a:xfrm>
          <a:prstGeom prst="rect">
            <a:avLst/>
          </a:prstGeom>
        </p:spPr>
      </p:pic>
      <p:sp>
        <p:nvSpPr>
          <p:cNvPr id="6" name="TextBox 5"/>
          <p:cNvSpPr txBox="1"/>
          <p:nvPr/>
        </p:nvSpPr>
        <p:spPr>
          <a:xfrm>
            <a:off x="6215074" y="714356"/>
            <a:ext cx="2643206" cy="2862322"/>
          </a:xfrm>
          <a:prstGeom prst="rect">
            <a:avLst/>
          </a:prstGeom>
          <a:noFill/>
        </p:spPr>
        <p:txBody>
          <a:bodyPr wrap="square" rtlCol="0">
            <a:spAutoFit/>
          </a:bodyPr>
          <a:lstStyle/>
          <a:p>
            <a:pPr algn="r" rtl="1"/>
            <a:r>
              <a:rPr lang="ar-SY" sz="3600" b="1" dirty="0" smtClean="0">
                <a:solidFill>
                  <a:schemeClr val="bg1"/>
                </a:solidFill>
              </a:rPr>
              <a:t>مع ذلك ورغم كل شيء , فأنا أوافق أن العالم جميل</a:t>
            </a:r>
          </a:p>
          <a:p>
            <a:pPr algn="r" rtl="1"/>
            <a:endParaRPr lang="en-GB" sz="3600"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2.jpg"/>
          <p:cNvPicPr>
            <a:picLocks noChangeAspect="1"/>
          </p:cNvPicPr>
          <p:nvPr/>
        </p:nvPicPr>
        <p:blipFill>
          <a:blip r:embed="rId2"/>
          <a:stretch>
            <a:fillRect/>
          </a:stretch>
        </p:blipFill>
        <p:spPr>
          <a:xfrm>
            <a:off x="-1" y="0"/>
            <a:ext cx="9144001" cy="6858000"/>
          </a:xfrm>
          <a:prstGeom prst="rect">
            <a:avLst/>
          </a:prstGeom>
        </p:spPr>
      </p:pic>
      <p:sp>
        <p:nvSpPr>
          <p:cNvPr id="3" name="Rectangle 2"/>
          <p:cNvSpPr/>
          <p:nvPr/>
        </p:nvSpPr>
        <p:spPr>
          <a:xfrm>
            <a:off x="142844" y="5214950"/>
            <a:ext cx="9001156" cy="707886"/>
          </a:xfrm>
          <a:prstGeom prst="rect">
            <a:avLst/>
          </a:prstGeom>
        </p:spPr>
        <p:txBody>
          <a:bodyPr wrap="square">
            <a:spAutoFit/>
          </a:bodyPr>
          <a:lstStyle/>
          <a:p>
            <a:pPr algn="ctr" rtl="1"/>
            <a:r>
              <a:rPr lang="ar-SY" sz="4000" b="1" dirty="0" smtClean="0">
                <a:solidFill>
                  <a:schemeClr val="bg1"/>
                </a:solidFill>
              </a:rPr>
              <a:t>كل ما </a:t>
            </a:r>
            <a:r>
              <a:rPr lang="ar-SY" sz="4000" b="1" dirty="0" smtClean="0">
                <a:solidFill>
                  <a:schemeClr val="bg1"/>
                </a:solidFill>
              </a:rPr>
              <a:t>يحيا </a:t>
            </a:r>
            <a:r>
              <a:rPr lang="ar-SY" sz="4000" b="1" dirty="0" smtClean="0">
                <a:solidFill>
                  <a:schemeClr val="bg1"/>
                </a:solidFill>
              </a:rPr>
              <a:t>هو أقوى مما يموت</a:t>
            </a:r>
          </a:p>
        </p:txBody>
      </p:sp>
    </p:spTree>
  </p:cSld>
  <p:clrMapOvr>
    <a:masterClrMapping/>
  </p:clrMapOvr>
  <p:transition spd="slow">
    <p:wheel spokes="8"/>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3.jpg"/>
          <p:cNvPicPr>
            <a:picLocks noChangeAspect="1"/>
          </p:cNvPicPr>
          <p:nvPr/>
        </p:nvPicPr>
        <p:blipFill>
          <a:blip r:embed="rId2"/>
          <a:stretch>
            <a:fillRect/>
          </a:stretch>
        </p:blipFill>
        <p:spPr>
          <a:xfrm>
            <a:off x="0" y="0"/>
            <a:ext cx="9144000" cy="6858000"/>
          </a:xfrm>
          <a:prstGeom prst="rect">
            <a:avLst/>
          </a:prstGeom>
        </p:spPr>
      </p:pic>
      <p:sp>
        <p:nvSpPr>
          <p:cNvPr id="3" name="Rectangle 2"/>
          <p:cNvSpPr/>
          <p:nvPr/>
        </p:nvSpPr>
        <p:spPr>
          <a:xfrm>
            <a:off x="5143504" y="642918"/>
            <a:ext cx="4000496" cy="707886"/>
          </a:xfrm>
          <a:prstGeom prst="rect">
            <a:avLst/>
          </a:prstGeom>
        </p:spPr>
        <p:txBody>
          <a:bodyPr wrap="square">
            <a:spAutoFit/>
          </a:bodyPr>
          <a:lstStyle/>
          <a:p>
            <a:pPr algn="r" rtl="1"/>
            <a:r>
              <a:rPr lang="ar-SY" sz="4000" b="1" dirty="0" smtClean="0">
                <a:solidFill>
                  <a:schemeClr val="bg1"/>
                </a:solidFill>
              </a:rPr>
              <a:t>كل ما يحيا هو جميل </a:t>
            </a:r>
          </a:p>
        </p:txBody>
      </p:sp>
    </p:spTree>
  </p:cSld>
  <p:clrMapOvr>
    <a:masterClrMapping/>
  </p:clrMapOvr>
  <p:transition spd="slow">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jpg"/>
          <p:cNvPicPr>
            <a:picLocks noChangeAspect="1"/>
          </p:cNvPicPr>
          <p:nvPr/>
        </p:nvPicPr>
        <p:blipFill>
          <a:blip r:embed="rId2"/>
          <a:stretch>
            <a:fillRect/>
          </a:stretch>
        </p:blipFill>
        <p:spPr>
          <a:xfrm>
            <a:off x="0" y="0"/>
            <a:ext cx="9144001" cy="6858000"/>
          </a:xfrm>
          <a:prstGeom prst="rect">
            <a:avLst/>
          </a:prstGeom>
        </p:spPr>
      </p:pic>
      <p:sp>
        <p:nvSpPr>
          <p:cNvPr id="3" name="Rectangle 2"/>
          <p:cNvSpPr/>
          <p:nvPr/>
        </p:nvSpPr>
        <p:spPr>
          <a:xfrm>
            <a:off x="2286000" y="357166"/>
            <a:ext cx="6215090" cy="707886"/>
          </a:xfrm>
          <a:prstGeom prst="rect">
            <a:avLst/>
          </a:prstGeom>
        </p:spPr>
        <p:txBody>
          <a:bodyPr wrap="square">
            <a:spAutoFit/>
          </a:bodyPr>
          <a:lstStyle/>
          <a:p>
            <a:pPr algn="r" rtl="1"/>
            <a:r>
              <a:rPr lang="ar-SY" sz="4000" b="1" dirty="0" smtClean="0">
                <a:solidFill>
                  <a:schemeClr val="bg1"/>
                </a:solidFill>
              </a:rPr>
              <a:t>كل ما هو جميل يناديني </a:t>
            </a:r>
          </a:p>
        </p:txBody>
      </p:sp>
    </p:spTree>
  </p:cSld>
  <p:clrMapOvr>
    <a:masterClrMapping/>
  </p:clrMapOvr>
  <p:transition spd="slow">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5.jpg"/>
          <p:cNvPicPr>
            <a:picLocks noChangeAspect="1"/>
          </p:cNvPicPr>
          <p:nvPr/>
        </p:nvPicPr>
        <p:blipFill>
          <a:blip r:embed="rId2"/>
          <a:stretch>
            <a:fillRect/>
          </a:stretch>
        </p:blipFill>
        <p:spPr>
          <a:xfrm>
            <a:off x="0" y="0"/>
            <a:ext cx="9144000" cy="6858000"/>
          </a:xfrm>
          <a:prstGeom prst="rect">
            <a:avLst/>
          </a:prstGeom>
        </p:spPr>
      </p:pic>
      <p:sp>
        <p:nvSpPr>
          <p:cNvPr id="4" name="Rectangle 3"/>
          <p:cNvSpPr/>
          <p:nvPr/>
        </p:nvSpPr>
        <p:spPr>
          <a:xfrm>
            <a:off x="7072330" y="3286124"/>
            <a:ext cx="2071670" cy="2554545"/>
          </a:xfrm>
          <a:prstGeom prst="rect">
            <a:avLst/>
          </a:prstGeom>
        </p:spPr>
        <p:txBody>
          <a:bodyPr wrap="square">
            <a:spAutoFit/>
          </a:bodyPr>
          <a:lstStyle/>
          <a:p>
            <a:pPr algn="ctr" rtl="1"/>
            <a:r>
              <a:rPr lang="ar-SY" sz="4000" b="1" dirty="0" smtClean="0"/>
              <a:t>وأقوى ما يناديني : هو الكائن الأنساني</a:t>
            </a:r>
            <a:endParaRPr lang="en-GB" sz="4000" b="1" dirty="0"/>
          </a:p>
        </p:txBody>
      </p:sp>
    </p:spTree>
  </p:cSld>
  <p:clrMapOvr>
    <a:masterClrMapping/>
  </p:clrMapOvr>
  <p:transition spd="slow">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6.jpg"/>
          <p:cNvPicPr>
            <a:picLocks noChangeAspect="1"/>
          </p:cNvPicPr>
          <p:nvPr/>
        </p:nvPicPr>
        <p:blipFill>
          <a:blip r:embed="rId3"/>
          <a:stretch>
            <a:fillRect/>
          </a:stretch>
        </p:blipFill>
        <p:spPr>
          <a:xfrm>
            <a:off x="0" y="0"/>
            <a:ext cx="9144000" cy="6858000"/>
          </a:xfrm>
          <a:prstGeom prst="rect">
            <a:avLst/>
          </a:prstGeom>
        </p:spPr>
      </p:pic>
      <p:sp>
        <p:nvSpPr>
          <p:cNvPr id="4" name="TextBox 3"/>
          <p:cNvSpPr txBox="1"/>
          <p:nvPr/>
        </p:nvSpPr>
        <p:spPr>
          <a:xfrm>
            <a:off x="1857356" y="5357826"/>
            <a:ext cx="4714908" cy="1569660"/>
          </a:xfrm>
          <a:prstGeom prst="rect">
            <a:avLst/>
          </a:prstGeom>
          <a:noFill/>
        </p:spPr>
        <p:txBody>
          <a:bodyPr wrap="square" rtlCol="0">
            <a:spAutoFit/>
          </a:bodyPr>
          <a:lstStyle/>
          <a:p>
            <a:pPr algn="r" rtl="1"/>
            <a:r>
              <a:rPr lang="ar-SY" sz="3200" b="1" dirty="0" smtClean="0"/>
              <a:t>قبل </a:t>
            </a:r>
            <a:r>
              <a:rPr lang="ar-SY" sz="3200" b="1" dirty="0" smtClean="0"/>
              <a:t>مراهقتي , لم يكن لدي هذه </a:t>
            </a:r>
            <a:r>
              <a:rPr lang="ar-SY" sz="3200" b="1" dirty="0" smtClean="0"/>
              <a:t>المشكلات كل </a:t>
            </a:r>
            <a:r>
              <a:rPr lang="ar-SY" sz="3200" b="1" dirty="0" smtClean="0"/>
              <a:t>شيء كان بسيطا من قبل</a:t>
            </a:r>
            <a:endParaRPr lang="en-GB" sz="3200" b="1" dirty="0"/>
          </a:p>
        </p:txBody>
      </p:sp>
    </p:spTree>
  </p:cSld>
  <p:clrMapOvr>
    <a:masterClrMapping/>
  </p:clrMapOvr>
  <p:transition spd="slow">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7.jpg"/>
          <p:cNvPicPr>
            <a:picLocks noChangeAspect="1"/>
          </p:cNvPicPr>
          <p:nvPr/>
        </p:nvPicPr>
        <p:blipFill>
          <a:blip r:embed="rId2"/>
          <a:stretch>
            <a:fillRect/>
          </a:stretch>
        </p:blipFill>
        <p:spPr>
          <a:xfrm>
            <a:off x="0" y="0"/>
            <a:ext cx="6786578" cy="6858000"/>
          </a:xfrm>
          <a:prstGeom prst="rect">
            <a:avLst/>
          </a:prstGeom>
        </p:spPr>
      </p:pic>
      <p:sp>
        <p:nvSpPr>
          <p:cNvPr id="4" name="TextBox 3"/>
          <p:cNvSpPr txBox="1"/>
          <p:nvPr/>
        </p:nvSpPr>
        <p:spPr>
          <a:xfrm>
            <a:off x="6786578" y="1"/>
            <a:ext cx="2357422" cy="6858000"/>
          </a:xfrm>
          <a:prstGeom prst="rect">
            <a:avLst/>
          </a:prstGeom>
          <a:solidFill>
            <a:schemeClr val="tx2"/>
          </a:solidFill>
        </p:spPr>
        <p:txBody>
          <a:bodyPr wrap="square" rtlCol="0">
            <a:spAutoFit/>
          </a:bodyPr>
          <a:lstStyle/>
          <a:p>
            <a:pPr algn="r" rtl="1"/>
            <a:endParaRPr lang="ar-SY" sz="4000" b="1" dirty="0" smtClean="0">
              <a:solidFill>
                <a:schemeClr val="bg1"/>
              </a:solidFill>
            </a:endParaRPr>
          </a:p>
          <a:p>
            <a:pPr algn="r" rtl="1"/>
            <a:endParaRPr lang="ar-SY" sz="4000" b="1" dirty="0" smtClean="0">
              <a:solidFill>
                <a:schemeClr val="bg1"/>
              </a:solidFill>
            </a:endParaRPr>
          </a:p>
          <a:p>
            <a:pPr algn="r" rtl="1"/>
            <a:r>
              <a:rPr lang="ar-SY" sz="4000" b="1" dirty="0" smtClean="0">
                <a:solidFill>
                  <a:schemeClr val="bg1"/>
                </a:solidFill>
              </a:rPr>
              <a:t>وفجأة , أحب أن أشعر بنفسي شابة أمام الحياة وفجأة وجدتك أنت في حياتي </a:t>
            </a:r>
          </a:p>
          <a:p>
            <a:pPr algn="r" rtl="1"/>
            <a:endParaRPr lang="ar-SY" sz="4000" b="1" dirty="0" smtClean="0">
              <a:solidFill>
                <a:schemeClr val="bg1"/>
              </a:solidFill>
            </a:endParaRPr>
          </a:p>
          <a:p>
            <a:pPr algn="r" rtl="1"/>
            <a:endParaRPr lang="en-GB" sz="40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3.jpg"/>
          <p:cNvPicPr>
            <a:picLocks noChangeAspect="1"/>
          </p:cNvPicPr>
          <p:nvPr/>
        </p:nvPicPr>
        <p:blipFill>
          <a:blip r:embed="rId2"/>
          <a:stretch>
            <a:fillRect/>
          </a:stretch>
        </p:blipFill>
        <p:spPr>
          <a:xfrm>
            <a:off x="-9374" y="0"/>
            <a:ext cx="9153374" cy="6858000"/>
          </a:xfrm>
          <a:prstGeom prst="rect">
            <a:avLst/>
          </a:prstGeom>
        </p:spPr>
      </p:pic>
      <p:sp>
        <p:nvSpPr>
          <p:cNvPr id="3" name="Rectangle 2"/>
          <p:cNvSpPr/>
          <p:nvPr/>
        </p:nvSpPr>
        <p:spPr>
          <a:xfrm>
            <a:off x="0" y="1357298"/>
            <a:ext cx="9144000" cy="4524315"/>
          </a:xfrm>
          <a:prstGeom prst="rect">
            <a:avLst/>
          </a:prstGeom>
        </p:spPr>
        <p:txBody>
          <a:bodyPr wrap="square">
            <a:spAutoFit/>
          </a:bodyPr>
          <a:lstStyle/>
          <a:p>
            <a:pPr algn="ctr" rtl="1"/>
            <a:r>
              <a:rPr lang="ar-SY" sz="9600" b="1" dirty="0" smtClean="0">
                <a:solidFill>
                  <a:schemeClr val="bg1"/>
                </a:solidFill>
              </a:rPr>
              <a:t>هذا البرنامج السمعي بصري لا يبغي الا طرح اسئلة عن حقائق </a:t>
            </a:r>
          </a:p>
        </p:txBody>
      </p:sp>
    </p:spTree>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8.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0" y="4071942"/>
            <a:ext cx="4143372" cy="2554545"/>
          </a:xfrm>
          <a:prstGeom prst="rect">
            <a:avLst/>
          </a:prstGeom>
          <a:noFill/>
        </p:spPr>
        <p:txBody>
          <a:bodyPr wrap="square" rtlCol="0">
            <a:spAutoFit/>
          </a:bodyPr>
          <a:lstStyle/>
          <a:p>
            <a:pPr algn="r" rtl="1"/>
            <a:r>
              <a:rPr lang="ar-SY" sz="4000" b="1" dirty="0" smtClean="0">
                <a:solidFill>
                  <a:srgbClr val="002060"/>
                </a:solidFill>
              </a:rPr>
              <a:t>وفجأة لم يعد يفعل في أبدا ما تقوله عمتي وعمي والأساتذة وجدي وابي وأمي</a:t>
            </a:r>
            <a:endParaRPr lang="en-GB" sz="40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9.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6715140" y="3143248"/>
            <a:ext cx="1500198" cy="369332"/>
          </a:xfrm>
          <a:prstGeom prst="rect">
            <a:avLst/>
          </a:prstGeom>
          <a:noFill/>
        </p:spPr>
        <p:txBody>
          <a:bodyPr wrap="square" rtlCol="0">
            <a:spAutoFit/>
          </a:bodyPr>
          <a:lstStyle/>
          <a:p>
            <a:pPr algn="r" rtl="1"/>
            <a:r>
              <a:rPr lang="ar-SY" dirty="0" smtClean="0"/>
              <a:t>“</a:t>
            </a:r>
            <a:endParaRPr lang="en-GB" dirty="0"/>
          </a:p>
        </p:txBody>
      </p:sp>
    </p:spTree>
  </p:cSld>
  <p:clrMapOvr>
    <a:masterClrMapping/>
  </p:clrMapOvr>
  <p:transition spd="slow">
    <p:wheel spokes="8"/>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jpg"/>
          <p:cNvPicPr>
            <a:picLocks noChangeAspect="1"/>
          </p:cNvPicPr>
          <p:nvPr/>
        </p:nvPicPr>
        <p:blipFill>
          <a:blip r:embed="rId2"/>
          <a:stretch>
            <a:fillRect/>
          </a:stretch>
        </p:blipFill>
        <p:spPr>
          <a:xfrm>
            <a:off x="0" y="0"/>
            <a:ext cx="9144000" cy="6858000"/>
          </a:xfrm>
          <a:prstGeom prst="rect">
            <a:avLst/>
          </a:prstGeom>
        </p:spPr>
      </p:pic>
      <p:sp>
        <p:nvSpPr>
          <p:cNvPr id="5" name="Rectangle 4"/>
          <p:cNvSpPr/>
          <p:nvPr/>
        </p:nvSpPr>
        <p:spPr>
          <a:xfrm>
            <a:off x="1" y="500042"/>
            <a:ext cx="3714743" cy="1938992"/>
          </a:xfrm>
          <a:prstGeom prst="rect">
            <a:avLst/>
          </a:prstGeom>
        </p:spPr>
        <p:txBody>
          <a:bodyPr wrap="square">
            <a:spAutoFit/>
          </a:bodyPr>
          <a:lstStyle/>
          <a:p>
            <a:pPr algn="ctr" rtl="1"/>
            <a:r>
              <a:rPr lang="ar-SY" sz="4000" b="1" dirty="0" smtClean="0">
                <a:solidFill>
                  <a:schemeClr val="bg1"/>
                </a:solidFill>
              </a:rPr>
              <a:t>” لو رأى أجدادنا ما نراه اليوم لماتوا من الرعب“</a:t>
            </a:r>
            <a:endParaRPr lang="en-GB" sz="40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1.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wheel spokes="8"/>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2.jpg"/>
          <p:cNvPicPr>
            <a:picLocks noChangeAspect="1"/>
          </p:cNvPicPr>
          <p:nvPr/>
        </p:nvPicPr>
        <p:blipFill>
          <a:blip r:embed="rId2"/>
          <a:stretch>
            <a:fillRect/>
          </a:stretch>
        </p:blipFill>
        <p:spPr>
          <a:xfrm>
            <a:off x="0" y="0"/>
            <a:ext cx="9144000" cy="6858000"/>
          </a:xfrm>
          <a:prstGeom prst="rect">
            <a:avLst/>
          </a:prstGeom>
        </p:spPr>
      </p:pic>
      <p:sp>
        <p:nvSpPr>
          <p:cNvPr id="3" name="Rectangle 2"/>
          <p:cNvSpPr/>
          <p:nvPr/>
        </p:nvSpPr>
        <p:spPr>
          <a:xfrm>
            <a:off x="6786578" y="142852"/>
            <a:ext cx="2357422" cy="369332"/>
          </a:xfrm>
          <a:prstGeom prst="rect">
            <a:avLst/>
          </a:prstGeom>
        </p:spPr>
        <p:txBody>
          <a:bodyPr wrap="square">
            <a:spAutoFit/>
          </a:bodyPr>
          <a:lstStyle/>
          <a:p>
            <a:pPr algn="r" rtl="1"/>
            <a:r>
              <a:rPr lang="ar-SY" b="1" dirty="0" smtClean="0">
                <a:solidFill>
                  <a:schemeClr val="bg1"/>
                </a:solidFill>
              </a:rPr>
              <a:t>.</a:t>
            </a:r>
          </a:p>
        </p:txBody>
      </p:sp>
      <p:sp>
        <p:nvSpPr>
          <p:cNvPr id="4" name="Rectangle 3"/>
          <p:cNvSpPr/>
          <p:nvPr/>
        </p:nvSpPr>
        <p:spPr>
          <a:xfrm>
            <a:off x="6429388" y="1928802"/>
            <a:ext cx="2714611" cy="2554545"/>
          </a:xfrm>
          <a:prstGeom prst="rect">
            <a:avLst/>
          </a:prstGeom>
        </p:spPr>
        <p:txBody>
          <a:bodyPr wrap="square">
            <a:spAutoFit/>
          </a:bodyPr>
          <a:lstStyle/>
          <a:p>
            <a:pPr algn="r" rtl="1"/>
            <a:r>
              <a:rPr lang="ar-SY" sz="4000" b="1" dirty="0" smtClean="0"/>
              <a:t>نعم وفجأة أرى ذلك العطش لأخاطر بحريتي مهما كلف الأمر</a:t>
            </a:r>
          </a:p>
        </p:txBody>
      </p:sp>
    </p:spTree>
  </p:cSld>
  <p:clrMapOvr>
    <a:masterClrMapping/>
  </p:clrMapOvr>
  <p:transition spd="slow">
    <p:wheel spokes="8"/>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3.jpg"/>
          <p:cNvPicPr>
            <a:picLocks noChangeAspect="1"/>
          </p:cNvPicPr>
          <p:nvPr/>
        </p:nvPicPr>
        <p:blipFill>
          <a:blip r:embed="rId2"/>
          <a:stretch>
            <a:fillRect/>
          </a:stretch>
        </p:blipFill>
        <p:spPr>
          <a:xfrm>
            <a:off x="0" y="0"/>
            <a:ext cx="9144000" cy="6858000"/>
          </a:xfrm>
          <a:prstGeom prst="rect">
            <a:avLst/>
          </a:prstGeom>
        </p:spPr>
      </p:pic>
      <p:sp>
        <p:nvSpPr>
          <p:cNvPr id="3" name="Rectangle 2"/>
          <p:cNvSpPr/>
          <p:nvPr/>
        </p:nvSpPr>
        <p:spPr>
          <a:xfrm>
            <a:off x="0" y="4286256"/>
            <a:ext cx="3214677" cy="1938992"/>
          </a:xfrm>
          <a:prstGeom prst="rect">
            <a:avLst/>
          </a:prstGeom>
        </p:spPr>
        <p:txBody>
          <a:bodyPr wrap="square">
            <a:spAutoFit/>
          </a:bodyPr>
          <a:lstStyle/>
          <a:p>
            <a:pPr algn="r"/>
            <a:r>
              <a:rPr lang="ar-SY" sz="4000" b="1" dirty="0" smtClean="0">
                <a:solidFill>
                  <a:schemeClr val="bg1"/>
                </a:solidFill>
              </a:rPr>
              <a:t>عندما أتوقف فأنا أخاف رغم كل شيء</a:t>
            </a:r>
            <a:endParaRPr lang="en-GB" sz="4000"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4.jpg"/>
          <p:cNvPicPr>
            <a:picLocks noChangeAspect="1"/>
          </p:cNvPicPr>
          <p:nvPr/>
        </p:nvPicPr>
        <p:blipFill>
          <a:blip r:embed="rId2"/>
          <a:stretch>
            <a:fillRect/>
          </a:stretch>
        </p:blipFill>
        <p:spPr>
          <a:xfrm>
            <a:off x="-1" y="0"/>
            <a:ext cx="9144001" cy="6858000"/>
          </a:xfrm>
          <a:prstGeom prst="rect">
            <a:avLst/>
          </a:prstGeom>
        </p:spPr>
      </p:pic>
      <p:sp>
        <p:nvSpPr>
          <p:cNvPr id="3" name="Rectangle 2"/>
          <p:cNvSpPr/>
          <p:nvPr/>
        </p:nvSpPr>
        <p:spPr>
          <a:xfrm>
            <a:off x="642910" y="0"/>
            <a:ext cx="8358246" cy="1323439"/>
          </a:xfrm>
          <a:prstGeom prst="rect">
            <a:avLst/>
          </a:prstGeom>
        </p:spPr>
        <p:txBody>
          <a:bodyPr wrap="square">
            <a:spAutoFit/>
          </a:bodyPr>
          <a:lstStyle/>
          <a:p>
            <a:pPr algn="r" rtl="1"/>
            <a:r>
              <a:rPr lang="ar-SY" sz="4000" b="1" dirty="0" smtClean="0">
                <a:solidFill>
                  <a:schemeClr val="bg1"/>
                </a:solidFill>
              </a:rPr>
              <a:t>ولكن مع الآخرين نتوقف عن الشعور بالخوف لوحدنا</a:t>
            </a:r>
            <a:endParaRPr lang="en-GB" sz="40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5.jpg"/>
          <p:cNvPicPr>
            <a:picLocks noChangeAspect="1"/>
          </p:cNvPicPr>
          <p:nvPr/>
        </p:nvPicPr>
        <p:blipFill>
          <a:blip r:embed="rId2"/>
          <a:stretch>
            <a:fillRect/>
          </a:stretch>
        </p:blipFill>
        <p:spPr>
          <a:xfrm>
            <a:off x="0" y="0"/>
            <a:ext cx="6215074" cy="6858000"/>
          </a:xfrm>
          <a:prstGeom prst="rect">
            <a:avLst/>
          </a:prstGeom>
        </p:spPr>
      </p:pic>
      <p:sp>
        <p:nvSpPr>
          <p:cNvPr id="5" name="TextBox 4"/>
          <p:cNvSpPr txBox="1"/>
          <p:nvPr/>
        </p:nvSpPr>
        <p:spPr>
          <a:xfrm>
            <a:off x="6215074" y="0"/>
            <a:ext cx="2928926" cy="6986528"/>
          </a:xfrm>
          <a:prstGeom prst="rect">
            <a:avLst/>
          </a:prstGeom>
          <a:solidFill>
            <a:schemeClr val="accent2">
              <a:lumMod val="75000"/>
            </a:schemeClr>
          </a:solidFill>
        </p:spPr>
        <p:txBody>
          <a:bodyPr wrap="square" rtlCol="0">
            <a:spAutoFit/>
          </a:bodyPr>
          <a:lstStyle/>
          <a:p>
            <a:pPr algn="r" rtl="1"/>
            <a:r>
              <a:rPr lang="ar-SY" sz="3200" b="1" dirty="0" smtClean="0">
                <a:solidFill>
                  <a:schemeClr val="bg1"/>
                </a:solidFill>
              </a:rPr>
              <a:t>غالبا سنشعر في أنفسنا بدفعات من الفرح ودفعات ذات شدة أنسانية ولكن خلال يوم في 24 ساعة كم يستغرق ذلك ؟ 10 دقائق في بعض الأحيان ثم ان السعادة الحقيقية هي بالذات هذه الدقائق العشر ثم ان هناك قلبي الذي يستمر بالخفقان ثم أنا الذي استمر بالكلام“</a:t>
            </a:r>
            <a:endParaRPr lang="en-GB" sz="32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6.jpg"/>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0" y="5500702"/>
            <a:ext cx="9144000" cy="1323439"/>
          </a:xfrm>
          <a:prstGeom prst="rect">
            <a:avLst/>
          </a:prstGeom>
          <a:noFill/>
        </p:spPr>
        <p:txBody>
          <a:bodyPr wrap="square" rtlCol="0">
            <a:spAutoFit/>
          </a:bodyPr>
          <a:lstStyle/>
          <a:p>
            <a:pPr algn="r"/>
            <a:r>
              <a:rPr lang="ar-SY" sz="4000" b="1" dirty="0" smtClean="0"/>
              <a:t>خلال يوم 24 ساعة هناك دوما وقت يبقى فيه الأنسان وحيدا مع نفسه</a:t>
            </a:r>
            <a:r>
              <a:rPr lang="ar-SY" dirty="0" smtClean="0"/>
              <a:t>.</a:t>
            </a:r>
            <a:endParaRPr lang="en-GB" dirty="0"/>
          </a:p>
        </p:txBody>
      </p:sp>
    </p:spTree>
  </p:cSld>
  <p:clrMapOvr>
    <a:masterClrMapping/>
  </p:clrMapOvr>
  <p:transition spd="slow">
    <p:wheel spokes="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7.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0" y="0"/>
            <a:ext cx="2571736" cy="2308324"/>
          </a:xfrm>
          <a:prstGeom prst="rect">
            <a:avLst/>
          </a:prstGeom>
          <a:noFill/>
        </p:spPr>
        <p:txBody>
          <a:bodyPr wrap="square" rtlCol="0">
            <a:spAutoFit/>
          </a:bodyPr>
          <a:lstStyle/>
          <a:p>
            <a:pPr algn="r" rtl="1"/>
            <a:r>
              <a:rPr lang="ar-SY" sz="3600" b="1" dirty="0" smtClean="0">
                <a:solidFill>
                  <a:schemeClr val="accent2">
                    <a:lumMod val="50000"/>
                  </a:schemeClr>
                </a:solidFill>
              </a:rPr>
              <a:t>هناك دوما لحظات نتوقف فيها عن الحلم  الملون</a:t>
            </a:r>
            <a:endParaRPr lang="en-GB" sz="3600" b="1" dirty="0">
              <a:solidFill>
                <a:schemeClr val="accent2">
                  <a:lumMod val="50000"/>
                </a:schemeClr>
              </a:solidFill>
            </a:endParaRPr>
          </a:p>
        </p:txBody>
      </p:sp>
    </p:spTree>
  </p:cSld>
  <p:clrMapOvr>
    <a:masterClrMapping/>
  </p:clrMapOvr>
  <p:transition spd="slow">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jpg"/>
          <p:cNvPicPr>
            <a:picLocks noChangeAspect="1"/>
          </p:cNvPicPr>
          <p:nvPr/>
        </p:nvPicPr>
        <p:blipFill>
          <a:blip r:embed="rId2"/>
          <a:stretch>
            <a:fillRect/>
          </a:stretch>
        </p:blipFill>
        <p:spPr>
          <a:xfrm>
            <a:off x="-27063" y="0"/>
            <a:ext cx="9171063" cy="6858000"/>
          </a:xfrm>
          <a:prstGeom prst="rect">
            <a:avLst/>
          </a:prstGeom>
        </p:spPr>
      </p:pic>
      <p:sp>
        <p:nvSpPr>
          <p:cNvPr id="4" name="TextBox 3"/>
          <p:cNvSpPr txBox="1"/>
          <p:nvPr/>
        </p:nvSpPr>
        <p:spPr>
          <a:xfrm>
            <a:off x="5786446" y="1428736"/>
            <a:ext cx="3357554" cy="2308324"/>
          </a:xfrm>
          <a:prstGeom prst="rect">
            <a:avLst/>
          </a:prstGeom>
          <a:noFill/>
        </p:spPr>
        <p:txBody>
          <a:bodyPr wrap="square" rtlCol="0">
            <a:spAutoFit/>
          </a:bodyPr>
          <a:lstStyle/>
          <a:p>
            <a:pPr algn="r" rtl="1"/>
            <a:r>
              <a:rPr lang="ar-SY" sz="4800" b="1" dirty="0" smtClean="0">
                <a:solidFill>
                  <a:schemeClr val="bg1"/>
                </a:solidFill>
              </a:rPr>
              <a:t>أريد أن أعيش حياتي</a:t>
            </a:r>
          </a:p>
          <a:p>
            <a:pPr algn="r" rtl="1"/>
            <a:r>
              <a:rPr lang="ar-SY" sz="4800" b="1" dirty="0" smtClean="0">
                <a:solidFill>
                  <a:schemeClr val="bg1"/>
                </a:solidFill>
              </a:rPr>
              <a:t>أعيش حياتي</a:t>
            </a:r>
          </a:p>
        </p:txBody>
      </p:sp>
    </p:spTree>
  </p:cSld>
  <p:clrMapOvr>
    <a:masterClrMapping/>
  </p:clrMapOvr>
  <p:transition spd="slow">
    <p:wedg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8.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142844" y="285728"/>
            <a:ext cx="4071966" cy="1938992"/>
          </a:xfrm>
          <a:prstGeom prst="rect">
            <a:avLst/>
          </a:prstGeom>
          <a:noFill/>
        </p:spPr>
        <p:txBody>
          <a:bodyPr wrap="square" rtlCol="0">
            <a:spAutoFit/>
          </a:bodyPr>
          <a:lstStyle/>
          <a:p>
            <a:pPr algn="r" rtl="1"/>
            <a:r>
              <a:rPr lang="ar-SY" sz="4000" b="1" dirty="0" smtClean="0">
                <a:solidFill>
                  <a:schemeClr val="accent2">
                    <a:lumMod val="50000"/>
                  </a:schemeClr>
                </a:solidFill>
              </a:rPr>
              <a:t>رجل مات في المعركة صديقي الوحيد الذي مضى </a:t>
            </a:r>
            <a:endParaRPr lang="en-GB" sz="4000" b="1" dirty="0">
              <a:solidFill>
                <a:schemeClr val="accent2">
                  <a:lumMod val="50000"/>
                </a:schemeClr>
              </a:solidFill>
            </a:endParaRPr>
          </a:p>
        </p:txBody>
      </p:sp>
    </p:spTree>
  </p:cSld>
  <p:clrMapOvr>
    <a:masterClrMapping/>
  </p:clrMapOvr>
  <p:transition spd="slow">
    <p:wheel spokes="8"/>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9.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1357290" y="428604"/>
            <a:ext cx="7072362" cy="1323439"/>
          </a:xfrm>
          <a:prstGeom prst="rect">
            <a:avLst/>
          </a:prstGeom>
          <a:noFill/>
        </p:spPr>
        <p:txBody>
          <a:bodyPr wrap="square" rtlCol="0">
            <a:spAutoFit/>
          </a:bodyPr>
          <a:lstStyle/>
          <a:p>
            <a:pPr algn="r" rtl="1"/>
            <a:r>
              <a:rPr lang="ar-SY" sz="4000" b="1" dirty="0" smtClean="0">
                <a:solidFill>
                  <a:schemeClr val="accent2">
                    <a:lumMod val="50000"/>
                  </a:schemeClr>
                </a:solidFill>
              </a:rPr>
              <a:t>ولكن حبه لا يزال يحيا فوق كل موت ولكن حبه لا يزال يحيا ولا نزال نسمع صوته </a:t>
            </a:r>
            <a:endParaRPr lang="en-GB" sz="4000" b="1" dirty="0">
              <a:solidFill>
                <a:schemeClr val="accent2">
                  <a:lumMod val="50000"/>
                </a:schemeClr>
              </a:solidFill>
            </a:endParaRPr>
          </a:p>
        </p:txBody>
      </p:sp>
    </p:spTree>
  </p:cSld>
  <p:clrMapOvr>
    <a:masterClrMapping/>
  </p:clrMapOvr>
  <p:transition spd="slow">
    <p:wheel spokes="8"/>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0.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4143372" y="5214950"/>
            <a:ext cx="4429156" cy="1446550"/>
          </a:xfrm>
          <a:prstGeom prst="rect">
            <a:avLst/>
          </a:prstGeom>
          <a:noFill/>
        </p:spPr>
        <p:txBody>
          <a:bodyPr wrap="square" rtlCol="0">
            <a:spAutoFit/>
          </a:bodyPr>
          <a:lstStyle/>
          <a:p>
            <a:pPr algn="r" rtl="1"/>
            <a:r>
              <a:rPr lang="ar-SY" sz="4400" b="1" dirty="0" smtClean="0"/>
              <a:t>مليئا بالوعود والفرح غرق رفيقي</a:t>
            </a:r>
            <a:endParaRPr lang="en-GB" sz="4400" b="1" dirty="0"/>
          </a:p>
        </p:txBody>
      </p:sp>
    </p:spTree>
  </p:cSld>
  <p:clrMapOvr>
    <a:masterClrMapping/>
  </p:clrMapOvr>
  <p:transition spd="slow">
    <p:wheel spokes="8"/>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jpg"/>
          <p:cNvPicPr>
            <a:picLocks noChangeAspect="1"/>
          </p:cNvPicPr>
          <p:nvPr/>
        </p:nvPicPr>
        <p:blipFill>
          <a:blip r:embed="rId2"/>
          <a:stretch>
            <a:fillRect/>
          </a:stretch>
        </p:blipFill>
        <p:spPr>
          <a:xfrm>
            <a:off x="0" y="0"/>
            <a:ext cx="9144000" cy="6857999"/>
          </a:xfrm>
          <a:prstGeom prst="rect">
            <a:avLst/>
          </a:prstGeom>
        </p:spPr>
      </p:pic>
      <p:sp>
        <p:nvSpPr>
          <p:cNvPr id="3" name="Rectangle 2"/>
          <p:cNvSpPr/>
          <p:nvPr/>
        </p:nvSpPr>
        <p:spPr>
          <a:xfrm>
            <a:off x="714348" y="5572140"/>
            <a:ext cx="8429652" cy="1200329"/>
          </a:xfrm>
          <a:prstGeom prst="rect">
            <a:avLst/>
          </a:prstGeom>
        </p:spPr>
        <p:txBody>
          <a:bodyPr wrap="square">
            <a:spAutoFit/>
          </a:bodyPr>
          <a:lstStyle/>
          <a:p>
            <a:pPr algn="r" rtl="1"/>
            <a:r>
              <a:rPr lang="ar-SY" sz="3600" b="1" dirty="0" smtClean="0">
                <a:solidFill>
                  <a:schemeClr val="accent2">
                    <a:lumMod val="50000"/>
                  </a:schemeClr>
                </a:solidFill>
              </a:rPr>
              <a:t>ولكن حبه لا يزال يحيا فوق كل موت ولكن حبه لا يزال يحيا ولا نزال نسمع صوته </a:t>
            </a:r>
            <a:endParaRPr lang="en-GB" sz="3600" b="1" dirty="0">
              <a:solidFill>
                <a:schemeClr val="accent2">
                  <a:lumMod val="50000"/>
                </a:schemeClr>
              </a:solidFill>
            </a:endParaRPr>
          </a:p>
        </p:txBody>
      </p:sp>
    </p:spTree>
  </p:cSld>
  <p:clrMapOvr>
    <a:masterClrMapping/>
  </p:clrMapOvr>
  <p:transition spd="slow">
    <p:wheel spokes="8"/>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2.jpg"/>
          <p:cNvPicPr>
            <a:picLocks noChangeAspect="1"/>
          </p:cNvPicPr>
          <p:nvPr/>
        </p:nvPicPr>
        <p:blipFill>
          <a:blip r:embed="rId2"/>
          <a:stretch>
            <a:fillRect/>
          </a:stretch>
        </p:blipFill>
        <p:spPr>
          <a:xfrm>
            <a:off x="0" y="0"/>
            <a:ext cx="9143999" cy="6858000"/>
          </a:xfrm>
          <a:prstGeom prst="rect">
            <a:avLst/>
          </a:prstGeom>
        </p:spPr>
      </p:pic>
      <p:sp>
        <p:nvSpPr>
          <p:cNvPr id="4" name="TextBox 3"/>
          <p:cNvSpPr txBox="1"/>
          <p:nvPr/>
        </p:nvSpPr>
        <p:spPr>
          <a:xfrm>
            <a:off x="0" y="428604"/>
            <a:ext cx="8358214" cy="769441"/>
          </a:xfrm>
          <a:prstGeom prst="rect">
            <a:avLst/>
          </a:prstGeom>
          <a:noFill/>
        </p:spPr>
        <p:txBody>
          <a:bodyPr wrap="square" rtlCol="0">
            <a:spAutoFit/>
          </a:bodyPr>
          <a:lstStyle/>
          <a:p>
            <a:pPr algn="r"/>
            <a:r>
              <a:rPr lang="ar-SY" sz="4400" b="1" dirty="0" smtClean="0"/>
              <a:t>ليل</a:t>
            </a:r>
            <a:r>
              <a:rPr lang="ar-SY" sz="4000" b="1" dirty="0" smtClean="0"/>
              <a:t> وضباب صرخات رعب شعب يموت في عزلة </a:t>
            </a:r>
            <a:endParaRPr lang="en-GB" sz="4000" b="1" dirty="0"/>
          </a:p>
        </p:txBody>
      </p:sp>
    </p:spTree>
  </p:cSld>
  <p:clrMapOvr>
    <a:masterClrMapping/>
  </p:clrMapOvr>
  <p:transition spd="slow">
    <p:wheel spokes="8"/>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3.jpg"/>
          <p:cNvPicPr>
            <a:picLocks noChangeAspect="1"/>
          </p:cNvPicPr>
          <p:nvPr/>
        </p:nvPicPr>
        <p:blipFill>
          <a:blip r:embed="rId2"/>
          <a:stretch>
            <a:fillRect/>
          </a:stretch>
        </p:blipFill>
        <p:spPr>
          <a:xfrm>
            <a:off x="0" y="0"/>
            <a:ext cx="9144000" cy="6858000"/>
          </a:xfrm>
          <a:prstGeom prst="rect">
            <a:avLst/>
          </a:prstGeom>
        </p:spPr>
      </p:pic>
      <p:sp>
        <p:nvSpPr>
          <p:cNvPr id="3" name="Rectangle 2"/>
          <p:cNvSpPr/>
          <p:nvPr/>
        </p:nvSpPr>
        <p:spPr>
          <a:xfrm>
            <a:off x="0" y="5357826"/>
            <a:ext cx="9144000" cy="1323439"/>
          </a:xfrm>
          <a:prstGeom prst="rect">
            <a:avLst/>
          </a:prstGeom>
        </p:spPr>
        <p:txBody>
          <a:bodyPr wrap="square">
            <a:spAutoFit/>
          </a:bodyPr>
          <a:lstStyle/>
          <a:p>
            <a:pPr algn="r" rtl="1"/>
            <a:r>
              <a:rPr lang="ar-SY" sz="4000" b="1" dirty="0" smtClean="0">
                <a:solidFill>
                  <a:srgbClr val="002060"/>
                </a:solidFill>
              </a:rPr>
              <a:t>ولكن حبه لا يزال يحيا فوق كل موت ولكن حبه لا يزال يحيا ولا نزال نسمع صوته </a:t>
            </a:r>
            <a:endParaRPr lang="en-GB" sz="40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4.jpg"/>
          <p:cNvPicPr>
            <a:picLocks noChangeAspect="1"/>
          </p:cNvPicPr>
          <p:nvPr/>
        </p:nvPicPr>
        <p:blipFill>
          <a:blip r:embed="rId2"/>
          <a:stretch>
            <a:fillRect/>
          </a:stretch>
        </p:blipFill>
        <p:spPr>
          <a:xfrm>
            <a:off x="0" y="0"/>
            <a:ext cx="9140550" cy="6858000"/>
          </a:xfrm>
          <a:prstGeom prst="rect">
            <a:avLst/>
          </a:prstGeom>
        </p:spPr>
      </p:pic>
      <p:sp>
        <p:nvSpPr>
          <p:cNvPr id="4" name="TextBox 3"/>
          <p:cNvSpPr txBox="1"/>
          <p:nvPr/>
        </p:nvSpPr>
        <p:spPr>
          <a:xfrm>
            <a:off x="6215074" y="0"/>
            <a:ext cx="2786082" cy="2554545"/>
          </a:xfrm>
          <a:prstGeom prst="rect">
            <a:avLst/>
          </a:prstGeom>
          <a:noFill/>
        </p:spPr>
        <p:txBody>
          <a:bodyPr wrap="square" rtlCol="0">
            <a:spAutoFit/>
          </a:bodyPr>
          <a:lstStyle/>
          <a:p>
            <a:pPr algn="r"/>
            <a:r>
              <a:rPr lang="ar-SY" sz="4000" b="1" dirty="0" smtClean="0">
                <a:solidFill>
                  <a:schemeClr val="bg1"/>
                </a:solidFill>
              </a:rPr>
              <a:t>لقد رموا به على الصليب هو الذي أرادوه كملك.</a:t>
            </a:r>
            <a:endParaRPr lang="en-GB" sz="40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5.jpg"/>
          <p:cNvPicPr>
            <a:picLocks noChangeAspect="1"/>
          </p:cNvPicPr>
          <p:nvPr/>
        </p:nvPicPr>
        <p:blipFill>
          <a:blip r:embed="rId2"/>
          <a:stretch>
            <a:fillRect/>
          </a:stretch>
        </p:blipFill>
        <p:spPr>
          <a:xfrm>
            <a:off x="0" y="0"/>
            <a:ext cx="9144000" cy="6858000"/>
          </a:xfrm>
          <a:prstGeom prst="rect">
            <a:avLst/>
          </a:prstGeom>
        </p:spPr>
      </p:pic>
      <p:sp>
        <p:nvSpPr>
          <p:cNvPr id="6" name="Rectangle 5"/>
          <p:cNvSpPr/>
          <p:nvPr/>
        </p:nvSpPr>
        <p:spPr>
          <a:xfrm>
            <a:off x="0" y="1"/>
            <a:ext cx="6000760" cy="1938992"/>
          </a:xfrm>
          <a:prstGeom prst="rect">
            <a:avLst/>
          </a:prstGeom>
        </p:spPr>
        <p:txBody>
          <a:bodyPr wrap="square">
            <a:spAutoFit/>
          </a:bodyPr>
          <a:lstStyle/>
          <a:p>
            <a:pPr algn="r" rtl="1"/>
            <a:r>
              <a:rPr lang="ar-SY" sz="4000" b="1" dirty="0" smtClean="0">
                <a:solidFill>
                  <a:schemeClr val="bg1"/>
                </a:solidFill>
              </a:rPr>
              <a:t>ولكن حبه لا يزال يحيا فوق كل موت ولكن حبه لا يزال يحيا ولا نزال نسمع صوته </a:t>
            </a:r>
            <a:endParaRPr lang="en-GB" sz="40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6.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6500826" y="571480"/>
            <a:ext cx="2643174" cy="4524315"/>
          </a:xfrm>
          <a:prstGeom prst="rect">
            <a:avLst/>
          </a:prstGeom>
          <a:noFill/>
        </p:spPr>
        <p:txBody>
          <a:bodyPr wrap="square" rtlCol="0">
            <a:spAutoFit/>
          </a:bodyPr>
          <a:lstStyle/>
          <a:p>
            <a:pPr algn="r" rtl="1"/>
            <a:r>
              <a:rPr lang="ar-SY" sz="3600" b="1" dirty="0" smtClean="0">
                <a:solidFill>
                  <a:schemeClr val="bg1"/>
                </a:solidFill>
              </a:rPr>
              <a:t>حل المشكلات على هذا النحو سهل بعض الشيء ولكن انا لا أوافق على طعم للحياة رخيص على هذه الصورة </a:t>
            </a:r>
            <a:endParaRPr lang="en-GB" sz="36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7.jpg"/>
          <p:cNvPicPr>
            <a:picLocks noChangeAspect="1"/>
          </p:cNvPicPr>
          <p:nvPr/>
        </p:nvPicPr>
        <p:blipFill>
          <a:blip r:embed="rId2"/>
          <a:stretch>
            <a:fillRect/>
          </a:stretch>
        </p:blipFill>
        <p:spPr>
          <a:xfrm>
            <a:off x="-1" y="0"/>
            <a:ext cx="9144001" cy="6858000"/>
          </a:xfrm>
          <a:prstGeom prst="rect">
            <a:avLst/>
          </a:prstGeom>
        </p:spPr>
      </p:pic>
      <p:sp>
        <p:nvSpPr>
          <p:cNvPr id="4" name="TextBox 3"/>
          <p:cNvSpPr txBox="1"/>
          <p:nvPr/>
        </p:nvSpPr>
        <p:spPr>
          <a:xfrm>
            <a:off x="4786314" y="214290"/>
            <a:ext cx="4357686" cy="1938992"/>
          </a:xfrm>
          <a:prstGeom prst="rect">
            <a:avLst/>
          </a:prstGeom>
          <a:noFill/>
        </p:spPr>
        <p:txBody>
          <a:bodyPr wrap="square" rtlCol="0">
            <a:spAutoFit/>
          </a:bodyPr>
          <a:lstStyle/>
          <a:p>
            <a:pPr algn="r" rtl="1"/>
            <a:r>
              <a:rPr lang="ar-SY" sz="4000" b="1" dirty="0" smtClean="0"/>
              <a:t>يحيط بي طعم الحياة فجأة طعم الحياة في ختام المحبة</a:t>
            </a:r>
            <a:endParaRPr lang="en-GB" sz="4000" b="1" dirty="0"/>
          </a:p>
        </p:txBody>
      </p:sp>
    </p:spTree>
  </p:cSld>
  <p:clrMapOvr>
    <a:masterClrMapping/>
  </p:clrMapOvr>
  <p:transition spd="slow">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jpg"/>
          <p:cNvPicPr>
            <a:picLocks noChangeAspect="1"/>
          </p:cNvPicPr>
          <p:nvPr/>
        </p:nvPicPr>
        <p:blipFill>
          <a:blip r:embed="rId2"/>
          <a:stretch>
            <a:fillRect/>
          </a:stretch>
        </p:blipFill>
        <p:spPr>
          <a:xfrm>
            <a:off x="0" y="0"/>
            <a:ext cx="9144000" cy="6858000"/>
          </a:xfrm>
          <a:prstGeom prst="rect">
            <a:avLst/>
          </a:prstGeom>
        </p:spPr>
      </p:pic>
      <p:sp>
        <p:nvSpPr>
          <p:cNvPr id="3" name="Rectangle 2"/>
          <p:cNvSpPr/>
          <p:nvPr/>
        </p:nvSpPr>
        <p:spPr>
          <a:xfrm>
            <a:off x="0" y="0"/>
            <a:ext cx="2285984" cy="2554545"/>
          </a:xfrm>
          <a:prstGeom prst="rect">
            <a:avLst/>
          </a:prstGeom>
          <a:solidFill>
            <a:schemeClr val="accent2">
              <a:lumMod val="50000"/>
            </a:schemeClr>
          </a:solidFill>
        </p:spPr>
        <p:txBody>
          <a:bodyPr wrap="square">
            <a:spAutoFit/>
          </a:bodyPr>
          <a:lstStyle/>
          <a:p>
            <a:pPr algn="r" rtl="1"/>
            <a:r>
              <a:rPr lang="ar-SY" sz="3200" b="1" dirty="0" smtClean="0">
                <a:solidFill>
                  <a:schemeClr val="bg1"/>
                </a:solidFill>
              </a:rPr>
              <a:t>لقد سئمت من أن اجسد الآخرين ! أريد أن أعيش حياتي الخاصة</a:t>
            </a:r>
            <a:endParaRPr lang="en-GB" sz="3200" b="1" dirty="0">
              <a:solidFill>
                <a:schemeClr val="bg1"/>
              </a:solidFill>
            </a:endParaRPr>
          </a:p>
        </p:txBody>
      </p:sp>
    </p:spTree>
  </p:cSld>
  <p:clrMapOvr>
    <a:masterClrMapping/>
  </p:clrMapOvr>
  <p:transition spd="slow">
    <p:wedg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8.jpg"/>
          <p:cNvPicPr>
            <a:picLocks noChangeAspect="1"/>
          </p:cNvPicPr>
          <p:nvPr/>
        </p:nvPicPr>
        <p:blipFill>
          <a:blip r:embed="rId2"/>
          <a:stretch>
            <a:fillRect/>
          </a:stretch>
        </p:blipFill>
        <p:spPr>
          <a:xfrm>
            <a:off x="-27063" y="0"/>
            <a:ext cx="9171063" cy="6858000"/>
          </a:xfrm>
          <a:prstGeom prst="rect">
            <a:avLst/>
          </a:prstGeom>
        </p:spPr>
      </p:pic>
      <p:sp>
        <p:nvSpPr>
          <p:cNvPr id="4" name="TextBox 3"/>
          <p:cNvSpPr txBox="1"/>
          <p:nvPr/>
        </p:nvSpPr>
        <p:spPr>
          <a:xfrm>
            <a:off x="0" y="0"/>
            <a:ext cx="9144000" cy="1754326"/>
          </a:xfrm>
          <a:prstGeom prst="rect">
            <a:avLst/>
          </a:prstGeom>
          <a:noFill/>
        </p:spPr>
        <p:txBody>
          <a:bodyPr wrap="square" rtlCol="0">
            <a:spAutoFit/>
          </a:bodyPr>
          <a:lstStyle/>
          <a:p>
            <a:pPr algn="r" rtl="1"/>
            <a:r>
              <a:rPr lang="ar-SY" sz="3600" b="1" dirty="0" smtClean="0">
                <a:solidFill>
                  <a:schemeClr val="accent2">
                    <a:lumMod val="50000"/>
                  </a:schemeClr>
                </a:solidFill>
              </a:rPr>
              <a:t>يوقظني فجأة طعم الحياة عن طريق عجوز يبتسم فوق طفل ينام وقد ولد  خلال الليل . أنا أتزوق غدا وأنهش اليوم في ثمرة الحياة</a:t>
            </a:r>
            <a:endParaRPr lang="en-GB" sz="3600" b="1" dirty="0">
              <a:solidFill>
                <a:schemeClr val="accent2">
                  <a:lumMod val="50000"/>
                </a:schemeClr>
              </a:solidFill>
            </a:endParaRPr>
          </a:p>
        </p:txBody>
      </p:sp>
    </p:spTree>
  </p:cSld>
  <p:clrMapOvr>
    <a:masterClrMapping/>
  </p:clrMapOvr>
  <p:transition spd="slow">
    <p:wheel spokes="8"/>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9.jpg"/>
          <p:cNvPicPr>
            <a:picLocks noChangeAspect="1"/>
          </p:cNvPicPr>
          <p:nvPr/>
        </p:nvPicPr>
        <p:blipFill>
          <a:blip r:embed="rId2"/>
          <a:stretch>
            <a:fillRect/>
          </a:stretch>
        </p:blipFill>
        <p:spPr>
          <a:xfrm>
            <a:off x="-1" y="0"/>
            <a:ext cx="6929455" cy="6858000"/>
          </a:xfrm>
          <a:prstGeom prst="rect">
            <a:avLst/>
          </a:prstGeom>
        </p:spPr>
      </p:pic>
      <p:sp>
        <p:nvSpPr>
          <p:cNvPr id="5" name="TextBox 4"/>
          <p:cNvSpPr txBox="1"/>
          <p:nvPr/>
        </p:nvSpPr>
        <p:spPr>
          <a:xfrm>
            <a:off x="6858016" y="0"/>
            <a:ext cx="2285984" cy="6863417"/>
          </a:xfrm>
          <a:prstGeom prst="rect">
            <a:avLst/>
          </a:prstGeom>
          <a:solidFill>
            <a:schemeClr val="accent2">
              <a:lumMod val="75000"/>
            </a:schemeClr>
          </a:solidFill>
        </p:spPr>
        <p:txBody>
          <a:bodyPr wrap="square" rtlCol="0">
            <a:spAutoFit/>
          </a:bodyPr>
          <a:lstStyle/>
          <a:p>
            <a:pPr algn="r" rtl="1"/>
            <a:endParaRPr lang="ar-SY" sz="4000" b="1" dirty="0" smtClean="0">
              <a:solidFill>
                <a:schemeClr val="bg1"/>
              </a:solidFill>
            </a:endParaRPr>
          </a:p>
          <a:p>
            <a:pPr algn="r" rtl="1"/>
            <a:r>
              <a:rPr lang="ar-SY" sz="4000" b="1" dirty="0" smtClean="0">
                <a:solidFill>
                  <a:schemeClr val="bg1"/>
                </a:solidFill>
              </a:rPr>
              <a:t>يتغلغل </a:t>
            </a:r>
            <a:r>
              <a:rPr lang="ar-SY" sz="4000" b="1" dirty="0" smtClean="0">
                <a:solidFill>
                  <a:schemeClr val="bg1"/>
                </a:solidFill>
              </a:rPr>
              <a:t>طعم الحياة فجأة الى </a:t>
            </a:r>
            <a:r>
              <a:rPr lang="ar-SY" sz="4000" b="1" dirty="0" smtClean="0">
                <a:solidFill>
                  <a:schemeClr val="bg1"/>
                </a:solidFill>
              </a:rPr>
              <a:t>سجوننا الباردة </a:t>
            </a:r>
            <a:r>
              <a:rPr lang="ar-SY" sz="4000" b="1" dirty="0" smtClean="0">
                <a:solidFill>
                  <a:schemeClr val="bg1"/>
                </a:solidFill>
              </a:rPr>
              <a:t>والى ربيع فضولنا وانهش في ثمرة الحياة . الحياة</a:t>
            </a:r>
          </a:p>
          <a:p>
            <a:pPr algn="r" rtl="1"/>
            <a:endParaRPr lang="ar-SY" sz="4000" b="1" dirty="0" smtClean="0"/>
          </a:p>
          <a:p>
            <a:pPr algn="r" rtl="1"/>
            <a:endParaRPr lang="en-GB" sz="4000" b="1" dirty="0"/>
          </a:p>
        </p:txBody>
      </p:sp>
    </p:spTree>
  </p:cSld>
  <p:clrMapOvr>
    <a:masterClrMapping/>
  </p:clrMapOvr>
  <p:transition spd="slow">
    <p:wheel spokes="8"/>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0.jpg"/>
          <p:cNvPicPr>
            <a:picLocks noChangeAspect="1"/>
          </p:cNvPicPr>
          <p:nvPr/>
        </p:nvPicPr>
        <p:blipFill>
          <a:blip r:embed="rId2"/>
          <a:stretch>
            <a:fillRect/>
          </a:stretch>
        </p:blipFill>
        <p:spPr>
          <a:xfrm>
            <a:off x="0" y="0"/>
            <a:ext cx="9144000" cy="6143644"/>
          </a:xfrm>
          <a:prstGeom prst="rect">
            <a:avLst/>
          </a:prstGeom>
        </p:spPr>
      </p:pic>
      <p:sp>
        <p:nvSpPr>
          <p:cNvPr id="4" name="TextBox 3"/>
          <p:cNvSpPr txBox="1"/>
          <p:nvPr/>
        </p:nvSpPr>
        <p:spPr>
          <a:xfrm>
            <a:off x="0" y="6143644"/>
            <a:ext cx="9144000" cy="769441"/>
          </a:xfrm>
          <a:prstGeom prst="rect">
            <a:avLst/>
          </a:prstGeom>
          <a:solidFill>
            <a:schemeClr val="accent2">
              <a:lumMod val="50000"/>
            </a:schemeClr>
          </a:solidFill>
        </p:spPr>
        <p:txBody>
          <a:bodyPr wrap="square" rtlCol="0">
            <a:spAutoFit/>
          </a:bodyPr>
          <a:lstStyle/>
          <a:p>
            <a:pPr algn="ctr" rtl="1"/>
            <a:r>
              <a:rPr lang="ar-SY" sz="4400" b="1" dirty="0" smtClean="0">
                <a:solidFill>
                  <a:schemeClr val="bg1"/>
                </a:solidFill>
              </a:rPr>
              <a:t>طعم الحياة أن أعيش حياتي</a:t>
            </a:r>
            <a:endParaRPr lang="en-GB" sz="44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1.jpg"/>
          <p:cNvPicPr>
            <a:picLocks noChangeAspect="1"/>
          </p:cNvPicPr>
          <p:nvPr/>
        </p:nvPicPr>
        <p:blipFill>
          <a:blip r:embed="rId2"/>
          <a:stretch>
            <a:fillRect/>
          </a:stretch>
        </p:blipFill>
        <p:spPr>
          <a:xfrm>
            <a:off x="0" y="0"/>
            <a:ext cx="9144000" cy="6143644"/>
          </a:xfrm>
          <a:prstGeom prst="rect">
            <a:avLst/>
          </a:prstGeom>
        </p:spPr>
      </p:pic>
      <p:sp>
        <p:nvSpPr>
          <p:cNvPr id="4" name="TextBox 3"/>
          <p:cNvSpPr txBox="1"/>
          <p:nvPr/>
        </p:nvSpPr>
        <p:spPr>
          <a:xfrm>
            <a:off x="0" y="6143644"/>
            <a:ext cx="9144000" cy="769441"/>
          </a:xfrm>
          <a:prstGeom prst="rect">
            <a:avLst/>
          </a:prstGeom>
          <a:solidFill>
            <a:schemeClr val="accent2">
              <a:lumMod val="50000"/>
            </a:schemeClr>
          </a:solidFill>
        </p:spPr>
        <p:txBody>
          <a:bodyPr wrap="square" rtlCol="0">
            <a:spAutoFit/>
          </a:bodyPr>
          <a:lstStyle/>
          <a:p>
            <a:pPr algn="ctr" rtl="1"/>
            <a:r>
              <a:rPr lang="ar-SY" sz="4400" b="1" dirty="0" smtClean="0">
                <a:solidFill>
                  <a:schemeClr val="bg1"/>
                </a:solidFill>
              </a:rPr>
              <a:t>طعم ما يمضي بالنسبة الى اليوم</a:t>
            </a:r>
            <a:endParaRPr lang="en-GB" sz="44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2.jpg"/>
          <p:cNvPicPr>
            <a:picLocks noChangeAspect="1"/>
          </p:cNvPicPr>
          <p:nvPr/>
        </p:nvPicPr>
        <p:blipFill>
          <a:blip r:embed="rId2"/>
          <a:stretch>
            <a:fillRect/>
          </a:stretch>
        </p:blipFill>
        <p:spPr>
          <a:xfrm>
            <a:off x="1" y="0"/>
            <a:ext cx="9143999" cy="6858000"/>
          </a:xfrm>
          <a:prstGeom prst="rect">
            <a:avLst/>
          </a:prstGeom>
        </p:spPr>
      </p:pic>
      <p:sp>
        <p:nvSpPr>
          <p:cNvPr id="4" name="TextBox 3"/>
          <p:cNvSpPr txBox="1"/>
          <p:nvPr/>
        </p:nvSpPr>
        <p:spPr>
          <a:xfrm>
            <a:off x="0" y="0"/>
            <a:ext cx="6429388" cy="707886"/>
          </a:xfrm>
          <a:prstGeom prst="rect">
            <a:avLst/>
          </a:prstGeom>
          <a:noFill/>
        </p:spPr>
        <p:txBody>
          <a:bodyPr wrap="square" rtlCol="0">
            <a:spAutoFit/>
          </a:bodyPr>
          <a:lstStyle/>
          <a:p>
            <a:pPr algn="r" rtl="1"/>
            <a:r>
              <a:rPr lang="ar-SY" sz="4000" b="1" dirty="0" smtClean="0">
                <a:solidFill>
                  <a:schemeClr val="bg1"/>
                </a:solidFill>
              </a:rPr>
              <a:t>الزمن لأعيش تحدي حياتي</a:t>
            </a:r>
            <a:endParaRPr lang="en-GB" sz="40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3.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0" y="0"/>
            <a:ext cx="6143636" cy="707886"/>
          </a:xfrm>
          <a:prstGeom prst="rect">
            <a:avLst/>
          </a:prstGeom>
          <a:noFill/>
        </p:spPr>
        <p:txBody>
          <a:bodyPr wrap="square" rtlCol="0">
            <a:spAutoFit/>
          </a:bodyPr>
          <a:lstStyle/>
          <a:p>
            <a:r>
              <a:rPr lang="ar-SY" sz="4000" b="1" dirty="0" smtClean="0">
                <a:solidFill>
                  <a:srgbClr val="002060"/>
                </a:solidFill>
              </a:rPr>
              <a:t>يعاش اندفاع الحياة هذا بطرق كثيرة</a:t>
            </a:r>
            <a:endParaRPr lang="en-GB" sz="4000" b="1" dirty="0">
              <a:solidFill>
                <a:srgbClr val="002060"/>
              </a:solidFill>
            </a:endParaRPr>
          </a:p>
        </p:txBody>
      </p:sp>
    </p:spTree>
  </p:cSld>
  <p:clrMapOvr>
    <a:masterClrMapping/>
  </p:clrMapOvr>
  <p:transition>
    <p:wheel spokes="8"/>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7.jpg"/>
          <p:cNvPicPr>
            <a:picLocks noChangeAspect="1"/>
          </p:cNvPicPr>
          <p:nvPr/>
        </p:nvPicPr>
        <p:blipFill>
          <a:blip r:embed="rId2"/>
          <a:stretch>
            <a:fillRect/>
          </a:stretch>
        </p:blipFill>
        <p:spPr>
          <a:xfrm>
            <a:off x="0" y="0"/>
            <a:ext cx="9144000" cy="5143512"/>
          </a:xfrm>
          <a:prstGeom prst="rect">
            <a:avLst/>
          </a:prstGeom>
        </p:spPr>
      </p:pic>
      <p:sp>
        <p:nvSpPr>
          <p:cNvPr id="5" name="Rectangle 4"/>
          <p:cNvSpPr/>
          <p:nvPr/>
        </p:nvSpPr>
        <p:spPr>
          <a:xfrm>
            <a:off x="0" y="5143512"/>
            <a:ext cx="9144000" cy="1754326"/>
          </a:xfrm>
          <a:prstGeom prst="rect">
            <a:avLst/>
          </a:prstGeom>
          <a:solidFill>
            <a:schemeClr val="accent2">
              <a:lumMod val="50000"/>
            </a:schemeClr>
          </a:solidFill>
        </p:spPr>
        <p:txBody>
          <a:bodyPr wrap="square">
            <a:spAutoFit/>
          </a:bodyPr>
          <a:lstStyle/>
          <a:p>
            <a:pPr algn="r" rtl="1"/>
            <a:r>
              <a:rPr lang="ar-SY" sz="3600" b="1" dirty="0" smtClean="0">
                <a:solidFill>
                  <a:schemeClr val="bg1"/>
                </a:solidFill>
              </a:rPr>
              <a:t>الحرب على كل حال حقيقة كل يوم ان أرض البشر بلقاءاتها الجميلة ليست بلا شيء أليس كذلك؟ هناك أيضا الحرب , وهناك أيضا مشكلة الفقر ثم هناك مشكلة الجوع </a:t>
            </a:r>
            <a:endParaRPr lang="en-GB" sz="36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5.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0" y="2428868"/>
            <a:ext cx="2928926" cy="4401205"/>
          </a:xfrm>
          <a:prstGeom prst="rect">
            <a:avLst/>
          </a:prstGeom>
          <a:noFill/>
        </p:spPr>
        <p:txBody>
          <a:bodyPr wrap="square" rtlCol="0">
            <a:spAutoFit/>
          </a:bodyPr>
          <a:lstStyle/>
          <a:p>
            <a:pPr algn="r" rtl="1"/>
            <a:r>
              <a:rPr lang="ar-SY" sz="4000" b="1" dirty="0" smtClean="0">
                <a:solidFill>
                  <a:srgbClr val="002060"/>
                </a:solidFill>
              </a:rPr>
              <a:t>أرغب أن أقول أن دور العلماني المسيحي الملتزم هو بالضبط أن يبني الآمال التي توجد في تطور العالم</a:t>
            </a:r>
            <a:endParaRPr lang="en-GB" sz="40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4.jpg"/>
          <p:cNvPicPr>
            <a:picLocks noChangeAspect="1"/>
          </p:cNvPicPr>
          <p:nvPr/>
        </p:nvPicPr>
        <p:blipFill>
          <a:blip r:embed="rId2"/>
          <a:stretch>
            <a:fillRect/>
          </a:stretch>
        </p:blipFill>
        <p:spPr>
          <a:xfrm>
            <a:off x="0" y="1"/>
            <a:ext cx="9144000" cy="6858000"/>
          </a:xfrm>
          <a:prstGeom prst="rect">
            <a:avLst/>
          </a:prstGeom>
        </p:spPr>
      </p:pic>
      <p:sp>
        <p:nvSpPr>
          <p:cNvPr id="10" name="Rectangle 9"/>
          <p:cNvSpPr/>
          <p:nvPr/>
        </p:nvSpPr>
        <p:spPr>
          <a:xfrm>
            <a:off x="3485804" y="285728"/>
            <a:ext cx="5443913" cy="707886"/>
          </a:xfrm>
          <a:prstGeom prst="rect">
            <a:avLst/>
          </a:prstGeom>
        </p:spPr>
        <p:txBody>
          <a:bodyPr wrap="square">
            <a:spAutoFit/>
          </a:bodyPr>
          <a:lstStyle/>
          <a:p>
            <a:pPr algn="ctr" rtl="1"/>
            <a:r>
              <a:rPr lang="ar-SY" sz="4000" b="1" dirty="0" smtClean="0">
                <a:solidFill>
                  <a:schemeClr val="bg1"/>
                </a:solidFill>
              </a:rPr>
              <a:t>ومعا لنغير من شكل حياتنا </a:t>
            </a:r>
            <a:endParaRPr lang="en-GB" sz="40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6.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214282" y="0"/>
            <a:ext cx="2786082" cy="2554545"/>
          </a:xfrm>
          <a:prstGeom prst="rect">
            <a:avLst/>
          </a:prstGeom>
          <a:noFill/>
        </p:spPr>
        <p:txBody>
          <a:bodyPr wrap="square" rtlCol="0">
            <a:spAutoFit/>
          </a:bodyPr>
          <a:lstStyle/>
          <a:p>
            <a:pPr algn="r" rtl="1"/>
            <a:r>
              <a:rPr lang="ar-SY" sz="4000" b="1" dirty="0" smtClean="0">
                <a:solidFill>
                  <a:schemeClr val="bg1"/>
                </a:solidFill>
              </a:rPr>
              <a:t>ومعا برغم كل ما يمكن أن يقال فأننا نجد الحب في كل مكان</a:t>
            </a:r>
            <a:endParaRPr lang="en-GB" sz="40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jpg"/>
          <p:cNvPicPr>
            <a:picLocks noChangeAspect="1"/>
          </p:cNvPicPr>
          <p:nvPr/>
        </p:nvPicPr>
        <p:blipFill>
          <a:blip r:embed="rId2"/>
          <a:stretch>
            <a:fillRect/>
          </a:stretch>
        </p:blipFill>
        <p:spPr>
          <a:xfrm>
            <a:off x="0" y="0"/>
            <a:ext cx="9144000" cy="6858000"/>
          </a:xfrm>
          <a:prstGeom prst="rect">
            <a:avLst/>
          </a:prstGeom>
        </p:spPr>
      </p:pic>
      <p:sp>
        <p:nvSpPr>
          <p:cNvPr id="9" name="TextBox 8"/>
          <p:cNvSpPr txBox="1"/>
          <p:nvPr/>
        </p:nvSpPr>
        <p:spPr>
          <a:xfrm>
            <a:off x="5357818" y="4214818"/>
            <a:ext cx="3571900" cy="1938992"/>
          </a:xfrm>
          <a:prstGeom prst="rect">
            <a:avLst/>
          </a:prstGeom>
          <a:noFill/>
        </p:spPr>
        <p:txBody>
          <a:bodyPr wrap="square" rtlCol="0">
            <a:spAutoFit/>
          </a:bodyPr>
          <a:lstStyle/>
          <a:p>
            <a:pPr algn="r" rtl="1"/>
            <a:r>
              <a:rPr lang="ar-SY" sz="4000" b="1" dirty="0" smtClean="0"/>
              <a:t>وأنتم الكبار تسلوا بالنقاش أما نحن </a:t>
            </a:r>
            <a:r>
              <a:rPr lang="ar-SY" sz="4000" b="1" dirty="0" smtClean="0"/>
              <a:t>نريد أن نعيش</a:t>
            </a:r>
            <a:r>
              <a:rPr lang="ar-SY" sz="4000" b="1" dirty="0" smtClean="0"/>
              <a:t>!!! </a:t>
            </a:r>
          </a:p>
        </p:txBody>
      </p:sp>
    </p:spTree>
  </p:cSld>
  <p:clrMapOvr>
    <a:masterClrMapping/>
  </p:clrMapOvr>
  <p:transition spd="slow">
    <p:wedg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8.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0" y="0"/>
            <a:ext cx="3714744" cy="1938992"/>
          </a:xfrm>
          <a:prstGeom prst="rect">
            <a:avLst/>
          </a:prstGeom>
          <a:noFill/>
        </p:spPr>
        <p:txBody>
          <a:bodyPr wrap="square" rtlCol="0">
            <a:spAutoFit/>
          </a:bodyPr>
          <a:lstStyle/>
          <a:p>
            <a:pPr algn="r" rtl="1"/>
            <a:r>
              <a:rPr lang="ar-SY" sz="4000" b="1" dirty="0" smtClean="0">
                <a:solidFill>
                  <a:schemeClr val="bg1"/>
                </a:solidFill>
              </a:rPr>
              <a:t>وأنا أعلم أن شخصا ما ينتظرني في كل مكان.</a:t>
            </a:r>
            <a:endParaRPr lang="en-GB" sz="40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49.jpg"/>
          <p:cNvPicPr>
            <a:picLocks noChangeAspect="1"/>
          </p:cNvPicPr>
          <p:nvPr/>
        </p:nvPicPr>
        <p:blipFill>
          <a:blip r:embed="rId2"/>
          <a:stretch>
            <a:fillRect/>
          </a:stretch>
        </p:blipFill>
        <p:spPr>
          <a:xfrm>
            <a:off x="-9686" y="0"/>
            <a:ext cx="7010578" cy="6858000"/>
          </a:xfrm>
          <a:prstGeom prst="rect">
            <a:avLst/>
          </a:prstGeom>
        </p:spPr>
      </p:pic>
      <p:sp>
        <p:nvSpPr>
          <p:cNvPr id="4" name="TextBox 3"/>
          <p:cNvSpPr txBox="1"/>
          <p:nvPr/>
        </p:nvSpPr>
        <p:spPr>
          <a:xfrm>
            <a:off x="7000892" y="0"/>
            <a:ext cx="2143108" cy="6858000"/>
          </a:xfrm>
          <a:prstGeom prst="rect">
            <a:avLst/>
          </a:prstGeom>
          <a:solidFill>
            <a:schemeClr val="accent2">
              <a:lumMod val="50000"/>
            </a:schemeClr>
          </a:solidFill>
        </p:spPr>
        <p:txBody>
          <a:bodyPr wrap="square" rtlCol="0">
            <a:spAutoFit/>
          </a:bodyPr>
          <a:lstStyle/>
          <a:p>
            <a:pPr algn="r" rtl="1"/>
            <a:endParaRPr lang="ar-SY" sz="3600" b="1" dirty="0" smtClean="0">
              <a:solidFill>
                <a:schemeClr val="bg1"/>
              </a:solidFill>
            </a:endParaRPr>
          </a:p>
          <a:p>
            <a:pPr algn="r" rtl="1"/>
            <a:r>
              <a:rPr lang="ar-SY" sz="3600" b="1" dirty="0" smtClean="0">
                <a:solidFill>
                  <a:schemeClr val="bg1"/>
                </a:solidFill>
              </a:rPr>
              <a:t>أرى أملك المسيحي الصغير سهل للغاية حين لا يكون هناك شيء تعانيه المسيح يسوع قد مات ودفن</a:t>
            </a:r>
            <a:r>
              <a:rPr lang="ar-SY" dirty="0" smtClean="0"/>
              <a:t>.</a:t>
            </a:r>
          </a:p>
          <a:p>
            <a:pPr algn="r" rtl="1"/>
            <a:endParaRPr lang="ar-SY" dirty="0" smtClean="0"/>
          </a:p>
          <a:p>
            <a:pPr algn="r" rtl="1"/>
            <a:endParaRPr lang="ar-SY" dirty="0" smtClean="0"/>
          </a:p>
          <a:p>
            <a:pPr algn="r" rtl="1"/>
            <a:endParaRPr lang="ar-SY" dirty="0" smtClean="0"/>
          </a:p>
          <a:p>
            <a:pPr algn="r" rtl="1"/>
            <a:endParaRPr lang="en-GB" dirty="0"/>
          </a:p>
        </p:txBody>
      </p:sp>
    </p:spTree>
  </p:cSld>
  <p:clrMapOvr>
    <a:masterClrMapping/>
  </p:clrMapOvr>
  <p:transition spd="slow">
    <p:wheel spokes="8"/>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0.jpg"/>
          <p:cNvPicPr>
            <a:picLocks noChangeAspect="1"/>
          </p:cNvPicPr>
          <p:nvPr/>
        </p:nvPicPr>
        <p:blipFill>
          <a:blip r:embed="rId2"/>
          <a:stretch>
            <a:fillRect/>
          </a:stretch>
        </p:blipFill>
        <p:spPr>
          <a:xfrm>
            <a:off x="0" y="0"/>
            <a:ext cx="5715008" cy="6858000"/>
          </a:xfrm>
          <a:prstGeom prst="rect">
            <a:avLst/>
          </a:prstGeom>
        </p:spPr>
      </p:pic>
      <p:sp>
        <p:nvSpPr>
          <p:cNvPr id="4" name="TextBox 3"/>
          <p:cNvSpPr txBox="1"/>
          <p:nvPr/>
        </p:nvSpPr>
        <p:spPr>
          <a:xfrm>
            <a:off x="5715008" y="0"/>
            <a:ext cx="3428992" cy="6986528"/>
          </a:xfrm>
          <a:prstGeom prst="rect">
            <a:avLst/>
          </a:prstGeom>
          <a:solidFill>
            <a:schemeClr val="accent2">
              <a:lumMod val="75000"/>
            </a:schemeClr>
          </a:solidFill>
        </p:spPr>
        <p:txBody>
          <a:bodyPr wrap="square" rtlCol="0">
            <a:spAutoFit/>
          </a:bodyPr>
          <a:lstStyle/>
          <a:p>
            <a:pPr algn="r" rtl="1"/>
            <a:r>
              <a:rPr lang="ar-SY" sz="2800" b="1" dirty="0" smtClean="0">
                <a:solidFill>
                  <a:schemeClr val="bg1"/>
                </a:solidFill>
              </a:rPr>
              <a:t>ارض فلسطين تقلق الرأي العام العالمي مرة أخرى يوم الأربعاء في تمام الساعة 21 توقيف شاب مثير للشغب من المنطقة ويدعى يسوع . وقد كانت السلطات الدينية والمدنية تخشى أن يثير هذا المسالم الشاب ثورة عامة.  ولنذكر أن يسوع هذا قد قام بمنازعات مع قوى الأمن بسبب التجمعات التي كان يسببها في كل مكان تقريبا. وقد ذهب البعض الى حد القول أنه قد أعاد الى الحياة المدعو اليعازر من بيت عنيا. </a:t>
            </a:r>
            <a:endParaRPr lang="en-GB" sz="2800" b="1" dirty="0">
              <a:solidFill>
                <a:schemeClr val="bg1"/>
              </a:solidFill>
            </a:endParaRPr>
          </a:p>
        </p:txBody>
      </p:sp>
    </p:spTree>
  </p:cSld>
  <p:clrMapOvr>
    <a:masterClrMapping/>
  </p:clrMapOvr>
  <p:transition spd="slow">
    <p:strips dir="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1.jpg"/>
          <p:cNvPicPr>
            <a:picLocks noChangeAspect="1"/>
          </p:cNvPicPr>
          <p:nvPr/>
        </p:nvPicPr>
        <p:blipFill>
          <a:blip r:embed="rId2"/>
          <a:stretch>
            <a:fillRect/>
          </a:stretch>
        </p:blipFill>
        <p:spPr>
          <a:xfrm>
            <a:off x="0" y="0"/>
            <a:ext cx="5429256" cy="6858000"/>
          </a:xfrm>
          <a:prstGeom prst="rect">
            <a:avLst/>
          </a:prstGeom>
        </p:spPr>
      </p:pic>
      <p:sp>
        <p:nvSpPr>
          <p:cNvPr id="4" name="TextBox 3"/>
          <p:cNvSpPr txBox="1"/>
          <p:nvPr/>
        </p:nvSpPr>
        <p:spPr>
          <a:xfrm>
            <a:off x="5429256" y="0"/>
            <a:ext cx="3714744" cy="6986528"/>
          </a:xfrm>
          <a:prstGeom prst="rect">
            <a:avLst/>
          </a:prstGeom>
          <a:solidFill>
            <a:schemeClr val="accent2">
              <a:lumMod val="50000"/>
            </a:schemeClr>
          </a:solidFill>
        </p:spPr>
        <p:txBody>
          <a:bodyPr wrap="square" rtlCol="0">
            <a:spAutoFit/>
          </a:bodyPr>
          <a:lstStyle/>
          <a:p>
            <a:pPr algn="r" rtl="1"/>
            <a:r>
              <a:rPr lang="ar-SY" sz="2800" b="1" dirty="0" smtClean="0">
                <a:solidFill>
                  <a:schemeClr val="bg1"/>
                </a:solidFill>
              </a:rPr>
              <a:t>لقد مثل أمام الحاكم تحت رئاسة الرئيس الديني قيافا وأمام حاكم الولاية . الأدانة يوم الجمعة والتنفيذ بعد ظهر اليوم نفسه في الساحة العامة مع مثيرين للشغب آخرين. بدت القضية وكأنها منتهية بشكل قاطع . لكن صباح هذا اليوم برزت من جديد . فضابط شرطة كان يشك في المحاكمة . ويهوذا كان قد قبض مبلغا من المال ليسلم يسوع . تنازع قضاء بين بيلاطس وهيرودوس وقيافا . تعارض ظاهر بين كثير من الشهود. </a:t>
            </a:r>
          </a:p>
          <a:p>
            <a:pPr algn="r" rtl="1"/>
            <a:endParaRPr lang="en-GB" sz="2800" b="1" dirty="0">
              <a:solidFill>
                <a:schemeClr val="bg1"/>
              </a:solidFill>
            </a:endParaRPr>
          </a:p>
        </p:txBody>
      </p:sp>
    </p:spTree>
  </p:cSld>
  <p:clrMapOvr>
    <a:masterClrMapping/>
  </p:clrMapOvr>
  <p:transition spd="slow">
    <p:strips dir="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2.jpg"/>
          <p:cNvPicPr>
            <a:picLocks noChangeAspect="1"/>
          </p:cNvPicPr>
          <p:nvPr/>
        </p:nvPicPr>
        <p:blipFill>
          <a:blip r:embed="rId2"/>
          <a:stretch>
            <a:fillRect/>
          </a:stretch>
        </p:blipFill>
        <p:spPr>
          <a:xfrm>
            <a:off x="0" y="0"/>
            <a:ext cx="6215074" cy="6858000"/>
          </a:xfrm>
          <a:prstGeom prst="rect">
            <a:avLst/>
          </a:prstGeom>
        </p:spPr>
      </p:pic>
      <p:sp>
        <p:nvSpPr>
          <p:cNvPr id="4" name="TextBox 3"/>
          <p:cNvSpPr txBox="1"/>
          <p:nvPr/>
        </p:nvSpPr>
        <p:spPr>
          <a:xfrm>
            <a:off x="6143636" y="0"/>
            <a:ext cx="3000364" cy="6858000"/>
          </a:xfrm>
          <a:prstGeom prst="rect">
            <a:avLst/>
          </a:prstGeom>
          <a:solidFill>
            <a:schemeClr val="accent2">
              <a:lumMod val="75000"/>
            </a:schemeClr>
          </a:solidFill>
        </p:spPr>
        <p:txBody>
          <a:bodyPr wrap="square" rtlCol="0">
            <a:spAutoFit/>
          </a:bodyPr>
          <a:lstStyle/>
          <a:p>
            <a:pPr algn="r" rtl="1"/>
            <a:r>
              <a:rPr lang="ar-SY" sz="3600" b="1" dirty="0" smtClean="0">
                <a:solidFill>
                  <a:schemeClr val="bg1"/>
                </a:solidFill>
              </a:rPr>
              <a:t>سؤلان يظلان قيد التعليق على وجه العموم :</a:t>
            </a:r>
          </a:p>
          <a:p>
            <a:pPr algn="r" rtl="1"/>
            <a:r>
              <a:rPr lang="ar-SY" sz="3600" b="1" dirty="0" smtClean="0">
                <a:solidFill>
                  <a:schemeClr val="bg1"/>
                </a:solidFill>
              </a:rPr>
              <a:t>لم </a:t>
            </a:r>
            <a:r>
              <a:rPr lang="ar-SY" sz="3600" b="1" dirty="0" smtClean="0">
                <a:solidFill>
                  <a:schemeClr val="bg1"/>
                </a:solidFill>
              </a:rPr>
              <a:t>يقتل </a:t>
            </a:r>
            <a:r>
              <a:rPr lang="ar-SY" sz="3600" b="1" dirty="0" smtClean="0">
                <a:solidFill>
                  <a:schemeClr val="bg1"/>
                </a:solidFill>
              </a:rPr>
              <a:t>الذي يعيش </a:t>
            </a:r>
            <a:r>
              <a:rPr lang="ar-SY" sz="3600" b="1" dirty="0" smtClean="0">
                <a:solidFill>
                  <a:schemeClr val="bg1"/>
                </a:solidFill>
              </a:rPr>
              <a:t>الاعنف دوما ؟ من جهة أخرى : أكد شهود </a:t>
            </a:r>
            <a:r>
              <a:rPr lang="ar-SY" sz="3600" b="1" dirty="0" smtClean="0">
                <a:solidFill>
                  <a:schemeClr val="bg1"/>
                </a:solidFill>
              </a:rPr>
              <a:t>جديون </a:t>
            </a:r>
            <a:r>
              <a:rPr lang="ar-SY" sz="3600" b="1" dirty="0" smtClean="0">
                <a:solidFill>
                  <a:schemeClr val="bg1"/>
                </a:solidFill>
              </a:rPr>
              <a:t>انهم رأوا ذلك الذي وضع قبره تحت حراسة مشددة هذا تقرير مباشر من اورشليم</a:t>
            </a:r>
            <a:endParaRPr lang="en-GB" sz="3600" b="1" dirty="0">
              <a:solidFill>
                <a:schemeClr val="bg1"/>
              </a:solidFill>
            </a:endParaRPr>
          </a:p>
        </p:txBody>
      </p:sp>
    </p:spTree>
  </p:cSld>
  <p:clrMapOvr>
    <a:masterClrMapping/>
  </p:clrMapOvr>
  <p:transition spd="slow">
    <p:strips dir="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3.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4786314" y="0"/>
            <a:ext cx="4357686" cy="1754326"/>
          </a:xfrm>
          <a:prstGeom prst="rect">
            <a:avLst/>
          </a:prstGeom>
          <a:noFill/>
        </p:spPr>
        <p:txBody>
          <a:bodyPr wrap="square" rtlCol="0">
            <a:spAutoFit/>
          </a:bodyPr>
          <a:lstStyle/>
          <a:p>
            <a:pPr algn="r" rtl="1"/>
            <a:r>
              <a:rPr lang="ar-SY" sz="3600" dirty="0" smtClean="0">
                <a:solidFill>
                  <a:schemeClr val="bg1"/>
                </a:solidFill>
              </a:rPr>
              <a:t>لو</a:t>
            </a:r>
            <a:r>
              <a:rPr lang="ar-SY" sz="3600" b="1" dirty="0" smtClean="0">
                <a:solidFill>
                  <a:schemeClr val="bg1"/>
                </a:solidFill>
              </a:rPr>
              <a:t> كان ذلك صحيحا . لو كنت أستطيع أن أكون متأكدة من أنه صحيح</a:t>
            </a:r>
            <a:endParaRPr lang="en-GB" sz="3600" b="1" dirty="0">
              <a:solidFill>
                <a:schemeClr val="bg1"/>
              </a:solidFill>
            </a:endParaRPr>
          </a:p>
        </p:txBody>
      </p:sp>
    </p:spTree>
  </p:cSld>
  <p:clrMapOvr>
    <a:masterClrMapping/>
  </p:clrMapOvr>
  <p:transition spd="slow">
    <p:wheel/>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4.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6286512" y="0"/>
            <a:ext cx="2857488" cy="3539430"/>
          </a:xfrm>
          <a:prstGeom prst="rect">
            <a:avLst/>
          </a:prstGeom>
          <a:noFill/>
        </p:spPr>
        <p:txBody>
          <a:bodyPr wrap="square" rtlCol="0">
            <a:spAutoFit/>
          </a:bodyPr>
          <a:lstStyle/>
          <a:p>
            <a:pPr algn="r" rtl="1"/>
            <a:r>
              <a:rPr lang="ar-SY" sz="3200" b="1" dirty="0" smtClean="0">
                <a:solidFill>
                  <a:schemeClr val="bg1"/>
                </a:solidFill>
              </a:rPr>
              <a:t>يجب على العلماني ان </a:t>
            </a:r>
            <a:r>
              <a:rPr lang="ar-SY" sz="3200" b="1" dirty="0" smtClean="0">
                <a:solidFill>
                  <a:schemeClr val="bg1"/>
                </a:solidFill>
              </a:rPr>
              <a:t>يكون </a:t>
            </a:r>
            <a:r>
              <a:rPr lang="ar-SY" sz="3200" b="1" dirty="0" smtClean="0">
                <a:solidFill>
                  <a:schemeClr val="bg1"/>
                </a:solidFill>
              </a:rPr>
              <a:t>واثقا </a:t>
            </a:r>
            <a:r>
              <a:rPr lang="ar-SY" sz="3200" b="1" dirty="0" smtClean="0">
                <a:solidFill>
                  <a:schemeClr val="bg1"/>
                </a:solidFill>
              </a:rPr>
              <a:t>أن المسيح </a:t>
            </a:r>
            <a:r>
              <a:rPr lang="ar-SY" sz="3200" b="1" dirty="0" smtClean="0">
                <a:solidFill>
                  <a:schemeClr val="bg1"/>
                </a:solidFill>
              </a:rPr>
              <a:t>يأتي </a:t>
            </a:r>
            <a:r>
              <a:rPr lang="ar-SY" sz="3200" b="1" dirty="0" smtClean="0">
                <a:solidFill>
                  <a:schemeClr val="bg1"/>
                </a:solidFill>
              </a:rPr>
              <a:t>معه </a:t>
            </a:r>
            <a:r>
              <a:rPr lang="ar-SY" sz="3200" b="1" dirty="0" smtClean="0">
                <a:solidFill>
                  <a:schemeClr val="bg1"/>
                </a:solidFill>
              </a:rPr>
              <a:t>الى وسط عمله . أنه لا يعارك الحياة وحيدا : بل انهما أثنان.</a:t>
            </a:r>
            <a:endParaRPr lang="en-GB" sz="32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5.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1714480" y="214290"/>
            <a:ext cx="7429520" cy="707886"/>
          </a:xfrm>
          <a:prstGeom prst="rect">
            <a:avLst/>
          </a:prstGeom>
          <a:noFill/>
        </p:spPr>
        <p:txBody>
          <a:bodyPr wrap="square" rtlCol="0">
            <a:spAutoFit/>
          </a:bodyPr>
          <a:lstStyle/>
          <a:p>
            <a:pPr algn="r" rtl="1"/>
            <a:r>
              <a:rPr lang="ar-SY" sz="4000" b="1" dirty="0" smtClean="0">
                <a:solidFill>
                  <a:schemeClr val="bg1"/>
                </a:solidFill>
              </a:rPr>
              <a:t>أن تكون مسيحيا ذلك أن تملك طعم الحياة</a:t>
            </a:r>
            <a:endParaRPr lang="en-GB" sz="40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6.jpg"/>
          <p:cNvPicPr>
            <a:picLocks noChangeAspect="1"/>
          </p:cNvPicPr>
          <p:nvPr/>
        </p:nvPicPr>
        <p:blipFill>
          <a:blip r:embed="rId2"/>
          <a:stretch>
            <a:fillRect/>
          </a:stretch>
        </p:blipFill>
        <p:spPr>
          <a:xfrm>
            <a:off x="0" y="-1"/>
            <a:ext cx="9144000" cy="6858001"/>
          </a:xfrm>
          <a:prstGeom prst="rect">
            <a:avLst/>
          </a:prstGeom>
        </p:spPr>
      </p:pic>
      <p:sp>
        <p:nvSpPr>
          <p:cNvPr id="4" name="TextBox 3"/>
          <p:cNvSpPr txBox="1"/>
          <p:nvPr/>
        </p:nvSpPr>
        <p:spPr>
          <a:xfrm>
            <a:off x="0" y="3214686"/>
            <a:ext cx="2786050" cy="2800767"/>
          </a:xfrm>
          <a:prstGeom prst="rect">
            <a:avLst/>
          </a:prstGeom>
          <a:noFill/>
        </p:spPr>
        <p:txBody>
          <a:bodyPr wrap="square" rtlCol="0">
            <a:spAutoFit/>
          </a:bodyPr>
          <a:lstStyle/>
          <a:p>
            <a:pPr algn="r" rtl="1"/>
            <a:r>
              <a:rPr lang="ar-SY" sz="4400" b="1" dirty="0" smtClean="0">
                <a:solidFill>
                  <a:schemeClr val="bg1"/>
                </a:solidFill>
              </a:rPr>
              <a:t>أن تؤمن بالمسيح ذلك أن تملك طعم بث الحياة</a:t>
            </a:r>
            <a:endParaRPr lang="en-GB" sz="44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7.jpg"/>
          <p:cNvPicPr>
            <a:picLocks noChangeAspect="1"/>
          </p:cNvPicPr>
          <p:nvPr/>
        </p:nvPicPr>
        <p:blipFill>
          <a:blip r:embed="rId2"/>
          <a:stretch>
            <a:fillRect/>
          </a:stretch>
        </p:blipFill>
        <p:spPr>
          <a:xfrm>
            <a:off x="0" y="0"/>
            <a:ext cx="9143999" cy="6858000"/>
          </a:xfrm>
          <a:prstGeom prst="rect">
            <a:avLst/>
          </a:prstGeom>
        </p:spPr>
      </p:pic>
      <p:sp>
        <p:nvSpPr>
          <p:cNvPr id="4" name="TextBox 3"/>
          <p:cNvSpPr txBox="1"/>
          <p:nvPr/>
        </p:nvSpPr>
        <p:spPr>
          <a:xfrm>
            <a:off x="0" y="714356"/>
            <a:ext cx="3929058" cy="2308324"/>
          </a:xfrm>
          <a:prstGeom prst="rect">
            <a:avLst/>
          </a:prstGeom>
          <a:noFill/>
        </p:spPr>
        <p:txBody>
          <a:bodyPr wrap="square" rtlCol="0">
            <a:spAutoFit/>
          </a:bodyPr>
          <a:lstStyle/>
          <a:p>
            <a:pPr algn="r" rtl="1"/>
            <a:r>
              <a:rPr lang="ar-SY" sz="3600" b="1" dirty="0" smtClean="0">
                <a:solidFill>
                  <a:schemeClr val="bg1"/>
                </a:solidFill>
              </a:rPr>
              <a:t>أن تؤمن بالمسيح الذي قام من بين الأموات ذلك أن يكون لديك الوقت لتحب</a:t>
            </a:r>
            <a:endParaRPr lang="en-GB" sz="36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jpg"/>
          <p:cNvPicPr>
            <a:picLocks noChangeAspect="1"/>
          </p:cNvPicPr>
          <p:nvPr/>
        </p:nvPicPr>
        <p:blipFill>
          <a:blip r:embed="rId2"/>
          <a:stretch>
            <a:fillRect/>
          </a:stretch>
        </p:blipFill>
        <p:spPr>
          <a:xfrm>
            <a:off x="0" y="0"/>
            <a:ext cx="9144000" cy="6858000"/>
          </a:xfrm>
          <a:prstGeom prst="rect">
            <a:avLst/>
          </a:prstGeom>
        </p:spPr>
      </p:pic>
      <p:sp>
        <p:nvSpPr>
          <p:cNvPr id="3" name="Rectangle 2"/>
          <p:cNvSpPr/>
          <p:nvPr/>
        </p:nvSpPr>
        <p:spPr>
          <a:xfrm>
            <a:off x="0" y="5715016"/>
            <a:ext cx="9001156" cy="769441"/>
          </a:xfrm>
          <a:prstGeom prst="rect">
            <a:avLst/>
          </a:prstGeom>
        </p:spPr>
        <p:txBody>
          <a:bodyPr wrap="square">
            <a:spAutoFit/>
          </a:bodyPr>
          <a:lstStyle/>
          <a:p>
            <a:pPr algn="r" rtl="1"/>
            <a:r>
              <a:rPr lang="ar-SY" sz="4400" b="1" dirty="0" smtClean="0">
                <a:solidFill>
                  <a:schemeClr val="bg1"/>
                </a:solidFill>
              </a:rPr>
              <a:t>أريد أن أعيش ملء الحياة حتى آخر حياتي !!!</a:t>
            </a:r>
          </a:p>
        </p:txBody>
      </p:sp>
    </p:spTree>
  </p:cSld>
  <p:clrMapOvr>
    <a:masterClrMapping/>
  </p:clrMapOvr>
  <p:transition spd="slow">
    <p:wedg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8.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1928794" y="642918"/>
            <a:ext cx="7000924" cy="1200329"/>
          </a:xfrm>
          <a:prstGeom prst="rect">
            <a:avLst/>
          </a:prstGeom>
          <a:noFill/>
        </p:spPr>
        <p:txBody>
          <a:bodyPr wrap="square" rtlCol="0">
            <a:spAutoFit/>
          </a:bodyPr>
          <a:lstStyle/>
          <a:p>
            <a:pPr algn="r" rtl="1"/>
            <a:r>
              <a:rPr lang="ar-SY" sz="3600" b="1" dirty="0" smtClean="0">
                <a:solidFill>
                  <a:schemeClr val="bg1"/>
                </a:solidFill>
              </a:rPr>
              <a:t>أن تعيش القيامة ذلك أن تخلق باستمرار عالما من جديد </a:t>
            </a:r>
            <a:endParaRPr lang="en-GB" sz="36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9.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4071934" y="214290"/>
            <a:ext cx="5072066" cy="1323439"/>
          </a:xfrm>
          <a:prstGeom prst="rect">
            <a:avLst/>
          </a:prstGeom>
          <a:noFill/>
        </p:spPr>
        <p:txBody>
          <a:bodyPr wrap="square" rtlCol="0">
            <a:spAutoFit/>
          </a:bodyPr>
          <a:lstStyle/>
          <a:p>
            <a:pPr algn="r" rtl="1"/>
            <a:r>
              <a:rPr lang="ar-SY" sz="4000" b="1" dirty="0" smtClean="0">
                <a:solidFill>
                  <a:schemeClr val="bg1"/>
                </a:solidFill>
              </a:rPr>
              <a:t>الأيمان بعيد الفصح هو ابتكار جديد للقاء البشر</a:t>
            </a:r>
            <a:endParaRPr lang="en-GB" sz="40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0.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0" y="0"/>
            <a:ext cx="9144000" cy="707886"/>
          </a:xfrm>
          <a:prstGeom prst="rect">
            <a:avLst/>
          </a:prstGeom>
          <a:noFill/>
        </p:spPr>
        <p:txBody>
          <a:bodyPr wrap="square" rtlCol="0">
            <a:spAutoFit/>
          </a:bodyPr>
          <a:lstStyle/>
          <a:p>
            <a:pPr algn="ctr" rtl="1"/>
            <a:r>
              <a:rPr lang="ar-SY" sz="4000" b="1" dirty="0" smtClean="0"/>
              <a:t>الفصح هو كل </a:t>
            </a:r>
            <a:r>
              <a:rPr lang="ar-SY" sz="4000" b="1" dirty="0" smtClean="0"/>
              <a:t>يوم </a:t>
            </a:r>
            <a:r>
              <a:rPr lang="ar-SY" sz="4000" b="1" dirty="0" smtClean="0"/>
              <a:t>ويعاش في الجماعة</a:t>
            </a:r>
            <a:endParaRPr lang="en-GB" sz="4000" b="1" dirty="0"/>
          </a:p>
        </p:txBody>
      </p:sp>
    </p:spTree>
  </p:cSld>
  <p:clrMapOvr>
    <a:masterClrMapping/>
  </p:clrMapOvr>
  <p:transition spd="slow">
    <p:wheel spokes="8"/>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1.jpg"/>
          <p:cNvPicPr>
            <a:picLocks noChangeAspect="1"/>
          </p:cNvPicPr>
          <p:nvPr/>
        </p:nvPicPr>
        <p:blipFill>
          <a:blip r:embed="rId2"/>
          <a:stretch>
            <a:fillRect/>
          </a:stretch>
        </p:blipFill>
        <p:spPr>
          <a:xfrm>
            <a:off x="0" y="-20711"/>
            <a:ext cx="9144000" cy="6235793"/>
          </a:xfrm>
          <a:prstGeom prst="rect">
            <a:avLst/>
          </a:prstGeom>
        </p:spPr>
      </p:pic>
      <p:sp>
        <p:nvSpPr>
          <p:cNvPr id="4" name="TextBox 3"/>
          <p:cNvSpPr txBox="1"/>
          <p:nvPr/>
        </p:nvSpPr>
        <p:spPr>
          <a:xfrm>
            <a:off x="0" y="6215082"/>
            <a:ext cx="9144000" cy="646331"/>
          </a:xfrm>
          <a:prstGeom prst="rect">
            <a:avLst/>
          </a:prstGeom>
          <a:solidFill>
            <a:schemeClr val="accent2">
              <a:lumMod val="60000"/>
              <a:lumOff val="40000"/>
            </a:schemeClr>
          </a:solidFill>
        </p:spPr>
        <p:txBody>
          <a:bodyPr wrap="square" rtlCol="0">
            <a:spAutoFit/>
          </a:bodyPr>
          <a:lstStyle/>
          <a:p>
            <a:pPr algn="ctr" rtl="1"/>
            <a:r>
              <a:rPr lang="ar-SY" sz="3600" b="1" dirty="0" smtClean="0"/>
              <a:t>رموه على الصليب ... حبه لا زال يحيا ... ونسمع صوته</a:t>
            </a:r>
            <a:endParaRPr lang="en-GB" sz="3600" b="1" dirty="0"/>
          </a:p>
        </p:txBody>
      </p:sp>
    </p:spTree>
  </p:cSld>
  <p:clrMapOvr>
    <a:masterClrMapping/>
  </p:clrMapOvr>
  <p:transition spd="slow">
    <p:wheel spokes="8"/>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2.jpg"/>
          <p:cNvPicPr>
            <a:picLocks noChangeAspect="1"/>
          </p:cNvPicPr>
          <p:nvPr/>
        </p:nvPicPr>
        <p:blipFill>
          <a:blip r:embed="rId2"/>
          <a:stretch>
            <a:fillRect/>
          </a:stretch>
        </p:blipFill>
        <p:spPr>
          <a:xfrm>
            <a:off x="0" y="0"/>
            <a:ext cx="9143999" cy="6858000"/>
          </a:xfrm>
          <a:prstGeom prst="rect">
            <a:avLst/>
          </a:prstGeom>
        </p:spPr>
      </p:pic>
      <p:sp>
        <p:nvSpPr>
          <p:cNvPr id="4" name="TextBox 3"/>
          <p:cNvSpPr txBox="1"/>
          <p:nvPr/>
        </p:nvSpPr>
        <p:spPr>
          <a:xfrm>
            <a:off x="5786446" y="0"/>
            <a:ext cx="3357554" cy="2308324"/>
          </a:xfrm>
          <a:prstGeom prst="rect">
            <a:avLst/>
          </a:prstGeom>
          <a:noFill/>
        </p:spPr>
        <p:txBody>
          <a:bodyPr wrap="square" rtlCol="0">
            <a:spAutoFit/>
          </a:bodyPr>
          <a:lstStyle/>
          <a:p>
            <a:pPr algn="r" rtl="1"/>
            <a:r>
              <a:rPr lang="ar-SY" sz="3600" b="1" dirty="0" smtClean="0">
                <a:solidFill>
                  <a:schemeClr val="bg1"/>
                </a:solidFill>
              </a:rPr>
              <a:t>ان لم يقم المسيح فايماننا فارغ ... لقد قام ... نعم نسمع صوته  ... حقا قام</a:t>
            </a:r>
            <a:endParaRPr lang="en-GB" sz="36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3.jpg"/>
          <p:cNvPicPr>
            <a:picLocks noChangeAspect="1"/>
          </p:cNvPicPr>
          <p:nvPr/>
        </p:nvPicPr>
        <p:blipFill>
          <a:blip r:embed="rId2"/>
          <a:stretch>
            <a:fillRect/>
          </a:stretch>
        </p:blipFill>
        <p:spPr>
          <a:xfrm>
            <a:off x="0" y="-285776"/>
            <a:ext cx="9153374" cy="6000792"/>
          </a:xfrm>
          <a:prstGeom prst="rect">
            <a:avLst/>
          </a:prstGeom>
        </p:spPr>
      </p:pic>
      <p:sp>
        <p:nvSpPr>
          <p:cNvPr id="4" name="TextBox 3"/>
          <p:cNvSpPr txBox="1"/>
          <p:nvPr/>
        </p:nvSpPr>
        <p:spPr>
          <a:xfrm>
            <a:off x="0" y="5715016"/>
            <a:ext cx="9144000" cy="1200329"/>
          </a:xfrm>
          <a:prstGeom prst="rect">
            <a:avLst/>
          </a:prstGeom>
          <a:solidFill>
            <a:schemeClr val="accent2">
              <a:lumMod val="75000"/>
            </a:schemeClr>
          </a:solidFill>
        </p:spPr>
        <p:txBody>
          <a:bodyPr wrap="square" rtlCol="0">
            <a:spAutoFit/>
          </a:bodyPr>
          <a:lstStyle/>
          <a:p>
            <a:pPr algn="r" rtl="1"/>
            <a:r>
              <a:rPr lang="ar-SY" sz="3600" b="1" dirty="0" smtClean="0">
                <a:solidFill>
                  <a:schemeClr val="bg1"/>
                </a:solidFill>
              </a:rPr>
              <a:t>المسيح ليس بشخص عاش منذ 2000 سنة انه يعيش معنا اليوم ... الجليل انه عندنا اليوم </a:t>
            </a:r>
            <a:endParaRPr lang="en-GB" sz="36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4.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5572132" y="0"/>
            <a:ext cx="3571868" cy="1754326"/>
          </a:xfrm>
          <a:prstGeom prst="rect">
            <a:avLst/>
          </a:prstGeom>
          <a:noFill/>
        </p:spPr>
        <p:txBody>
          <a:bodyPr wrap="square" rtlCol="0">
            <a:spAutoFit/>
          </a:bodyPr>
          <a:lstStyle/>
          <a:p>
            <a:pPr algn="r" rtl="1"/>
            <a:r>
              <a:rPr lang="ar-SY" sz="3600" b="1" dirty="0" smtClean="0">
                <a:solidFill>
                  <a:schemeClr val="bg1"/>
                </a:solidFill>
              </a:rPr>
              <a:t>سترونه في الجليل في يوم صحو سترونه في الجليل ... لقد قام</a:t>
            </a:r>
            <a:endParaRPr lang="en-GB" sz="36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5.jpg"/>
          <p:cNvPicPr>
            <a:picLocks noChangeAspect="1"/>
          </p:cNvPicPr>
          <p:nvPr/>
        </p:nvPicPr>
        <p:blipFill>
          <a:blip r:embed="rId2"/>
          <a:stretch>
            <a:fillRect/>
          </a:stretch>
        </p:blipFill>
        <p:spPr>
          <a:xfrm>
            <a:off x="0" y="0"/>
            <a:ext cx="9144000" cy="6858000"/>
          </a:xfrm>
          <a:prstGeom prst="rect">
            <a:avLst/>
          </a:prstGeom>
        </p:spPr>
      </p:pic>
      <p:sp>
        <p:nvSpPr>
          <p:cNvPr id="3" name="TextBox 2"/>
          <p:cNvSpPr txBox="1"/>
          <p:nvPr/>
        </p:nvSpPr>
        <p:spPr>
          <a:xfrm>
            <a:off x="0" y="4714884"/>
            <a:ext cx="4357686" cy="1323439"/>
          </a:xfrm>
          <a:prstGeom prst="rect">
            <a:avLst/>
          </a:prstGeom>
          <a:noFill/>
        </p:spPr>
        <p:txBody>
          <a:bodyPr wrap="square" rtlCol="0">
            <a:spAutoFit/>
          </a:bodyPr>
          <a:lstStyle/>
          <a:p>
            <a:pPr algn="r" rtl="1"/>
            <a:r>
              <a:rPr lang="ar-SY" sz="4000" b="1" dirty="0" smtClean="0">
                <a:solidFill>
                  <a:schemeClr val="bg1"/>
                </a:solidFill>
              </a:rPr>
              <a:t>لا تبحث عنه بين الأموات بل بين الأحياء</a:t>
            </a:r>
            <a:endParaRPr lang="en-GB" sz="40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8.jpg"/>
          <p:cNvPicPr>
            <a:picLocks noChangeAspect="1"/>
          </p:cNvPicPr>
          <p:nvPr/>
        </p:nvPicPr>
        <p:blipFill>
          <a:blip r:embed="rId2"/>
          <a:stretch>
            <a:fillRect/>
          </a:stretch>
        </p:blipFill>
        <p:spPr>
          <a:xfrm>
            <a:off x="0" y="0"/>
            <a:ext cx="9144000" cy="6215082"/>
          </a:xfrm>
          <a:prstGeom prst="rect">
            <a:avLst/>
          </a:prstGeom>
        </p:spPr>
      </p:pic>
      <p:sp>
        <p:nvSpPr>
          <p:cNvPr id="3" name="Rectangle 2"/>
          <p:cNvSpPr/>
          <p:nvPr/>
        </p:nvSpPr>
        <p:spPr>
          <a:xfrm>
            <a:off x="0" y="6215082"/>
            <a:ext cx="9144000" cy="646331"/>
          </a:xfrm>
          <a:prstGeom prst="rect">
            <a:avLst/>
          </a:prstGeom>
          <a:solidFill>
            <a:schemeClr val="accent4">
              <a:lumMod val="75000"/>
            </a:schemeClr>
          </a:solidFill>
        </p:spPr>
        <p:txBody>
          <a:bodyPr wrap="square">
            <a:spAutoFit/>
          </a:bodyPr>
          <a:lstStyle/>
          <a:p>
            <a:pPr algn="ctr" rtl="1"/>
            <a:r>
              <a:rPr lang="ar-SY" sz="3600" b="1" dirty="0" smtClean="0">
                <a:solidFill>
                  <a:schemeClr val="bg1"/>
                </a:solidFill>
              </a:rPr>
              <a:t>ذلك أنه قد كسر شوكة الموت ذلك أنه حي دوما</a:t>
            </a:r>
            <a:endParaRPr lang="en-GB" sz="36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6.jpg"/>
          <p:cNvPicPr>
            <a:picLocks noChangeAspect="1"/>
          </p:cNvPicPr>
          <p:nvPr/>
        </p:nvPicPr>
        <p:blipFill>
          <a:blip r:embed="rId2"/>
          <a:stretch>
            <a:fillRect/>
          </a:stretch>
        </p:blipFill>
        <p:spPr>
          <a:xfrm>
            <a:off x="-9374" y="0"/>
            <a:ext cx="9153374" cy="6858000"/>
          </a:xfrm>
          <a:prstGeom prst="rect">
            <a:avLst/>
          </a:prstGeom>
        </p:spPr>
      </p:pic>
    </p:spTree>
  </p:cSld>
  <p:clrMapOvr>
    <a:masterClrMapping/>
  </p:clrMapOvr>
  <p:transition spd="slow">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jpg"/>
          <p:cNvPicPr>
            <a:picLocks noChangeAspect="1"/>
          </p:cNvPicPr>
          <p:nvPr/>
        </p:nvPicPr>
        <p:blipFill>
          <a:blip r:embed="rId2"/>
          <a:stretch>
            <a:fillRect/>
          </a:stretch>
        </p:blipFill>
        <p:spPr>
          <a:xfrm>
            <a:off x="0" y="0"/>
            <a:ext cx="9144000" cy="6858000"/>
          </a:xfrm>
          <a:prstGeom prst="rect">
            <a:avLst/>
          </a:prstGeom>
        </p:spPr>
      </p:pic>
      <p:sp>
        <p:nvSpPr>
          <p:cNvPr id="3" name="Rectangle 2"/>
          <p:cNvSpPr/>
          <p:nvPr/>
        </p:nvSpPr>
        <p:spPr>
          <a:xfrm>
            <a:off x="1" y="428604"/>
            <a:ext cx="9144000" cy="769441"/>
          </a:xfrm>
          <a:prstGeom prst="rect">
            <a:avLst/>
          </a:prstGeom>
        </p:spPr>
        <p:txBody>
          <a:bodyPr wrap="square">
            <a:spAutoFit/>
          </a:bodyPr>
          <a:lstStyle/>
          <a:p>
            <a:pPr algn="r" rtl="1"/>
            <a:r>
              <a:rPr lang="ar-SY" sz="4400" b="1" dirty="0" smtClean="0">
                <a:solidFill>
                  <a:srgbClr val="002060"/>
                </a:solidFill>
              </a:rPr>
              <a:t>أريد أن اشغل كل مكاني تحت الشمس</a:t>
            </a:r>
          </a:p>
        </p:txBody>
      </p:sp>
    </p:spTree>
  </p:cSld>
  <p:clrMapOvr>
    <a:masterClrMapping/>
  </p:clrMapOvr>
  <p:transition spd="slow">
    <p:wheel spokes="8"/>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7.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1643042" y="1428736"/>
            <a:ext cx="3714776" cy="2554545"/>
          </a:xfrm>
          <a:prstGeom prst="rect">
            <a:avLst/>
          </a:prstGeom>
          <a:noFill/>
        </p:spPr>
        <p:txBody>
          <a:bodyPr wrap="square" rtlCol="0">
            <a:spAutoFit/>
          </a:bodyPr>
          <a:lstStyle/>
          <a:p>
            <a:pPr algn="ctr"/>
            <a:r>
              <a:rPr lang="ar-SY" sz="4000" b="1" dirty="0" smtClean="0"/>
              <a:t>يعيش معنا ويحيا في قلوبنا المحبة وأي حب يخلق قبل حبه هو </a:t>
            </a:r>
            <a:endParaRPr lang="en-GB" sz="4000" b="1" dirty="0"/>
          </a:p>
        </p:txBody>
      </p:sp>
    </p:spTree>
  </p:cSld>
  <p:clrMapOvr>
    <a:masterClrMapping/>
  </p:clrMapOvr>
  <p:transition spd="slow">
    <p:wheel spokes="8"/>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8.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0" y="285728"/>
            <a:ext cx="3286116" cy="1754326"/>
          </a:xfrm>
          <a:prstGeom prst="rect">
            <a:avLst/>
          </a:prstGeom>
          <a:noFill/>
        </p:spPr>
        <p:txBody>
          <a:bodyPr wrap="square" rtlCol="0">
            <a:spAutoFit/>
          </a:bodyPr>
          <a:lstStyle/>
          <a:p>
            <a:pPr algn="r"/>
            <a:r>
              <a:rPr lang="ar-SY" sz="3600" b="1" dirty="0" smtClean="0">
                <a:solidFill>
                  <a:schemeClr val="bg1"/>
                </a:solidFill>
              </a:rPr>
              <a:t>لا تفتش عن حب أكثر قوة الا ذلك الذي غلب الموت</a:t>
            </a:r>
            <a:endParaRPr lang="en-GB" sz="36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9.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3929058" y="0"/>
            <a:ext cx="5214942" cy="1754326"/>
          </a:xfrm>
          <a:prstGeom prst="rect">
            <a:avLst/>
          </a:prstGeom>
          <a:noFill/>
        </p:spPr>
        <p:txBody>
          <a:bodyPr wrap="square" rtlCol="0">
            <a:spAutoFit/>
          </a:bodyPr>
          <a:lstStyle/>
          <a:p>
            <a:pPr algn="r" rtl="1"/>
            <a:r>
              <a:rPr lang="ar-SY" sz="3600" b="1" dirty="0" smtClean="0">
                <a:solidFill>
                  <a:schemeClr val="bg1"/>
                </a:solidFill>
              </a:rPr>
              <a:t>سترونه في الجليل في اليوم الذي يحلو سترونه في الجليل لقد قام من بين الأموات</a:t>
            </a:r>
            <a:endParaRPr lang="en-GB" sz="36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0.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wipe dir="u"/>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2.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wipe dir="u"/>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4.jpg"/>
          <p:cNvPicPr>
            <a:picLocks noChangeAspect="1"/>
          </p:cNvPicPr>
          <p:nvPr/>
        </p:nvPicPr>
        <p:blipFill>
          <a:blip r:embed="rId2"/>
          <a:stretch>
            <a:fillRect/>
          </a:stretch>
        </p:blipFill>
        <p:spPr>
          <a:xfrm>
            <a:off x="0" y="0"/>
            <a:ext cx="9144001" cy="6858000"/>
          </a:xfrm>
          <a:prstGeom prst="rect">
            <a:avLst/>
          </a:prstGeom>
        </p:spPr>
      </p:pic>
    </p:spTree>
  </p:cSld>
  <p:clrMapOvr>
    <a:masterClrMapping/>
  </p:clrMapOvr>
  <p:transition spd="slow">
    <p:wipe dir="u"/>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6.jpg"/>
          <p:cNvPicPr>
            <a:picLocks noChangeAspect="1"/>
          </p:cNvPicPr>
          <p:nvPr/>
        </p:nvPicPr>
        <p:blipFill>
          <a:blip r:embed="rId2"/>
          <a:stretch>
            <a:fillRect/>
          </a:stretch>
        </p:blipFill>
        <p:spPr>
          <a:xfrm>
            <a:off x="1" y="-214338"/>
            <a:ext cx="9143999" cy="7072338"/>
          </a:xfrm>
          <a:prstGeom prst="rect">
            <a:avLst/>
          </a:prstGeom>
        </p:spPr>
      </p:pic>
    </p:spTree>
  </p:cSld>
  <p:clrMapOvr>
    <a:masterClrMapping/>
  </p:clrMapOvr>
  <p:transition spd="slow">
    <p:wipe dir="u"/>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79.jpg"/>
          <p:cNvPicPr>
            <a:picLocks noChangeAspect="1"/>
          </p:cNvPicPr>
          <p:nvPr/>
        </p:nvPicPr>
        <p:blipFill>
          <a:blip r:embed="rId2"/>
          <a:stretch>
            <a:fillRect/>
          </a:stretch>
        </p:blipFill>
        <p:spPr>
          <a:xfrm>
            <a:off x="-580" y="-1"/>
            <a:ext cx="9144580" cy="6858001"/>
          </a:xfrm>
          <a:prstGeom prst="rect">
            <a:avLst/>
          </a:prstGeom>
        </p:spPr>
      </p:pic>
    </p:spTree>
  </p:cSld>
  <p:clrMapOvr>
    <a:masterClrMapping/>
  </p:clrMapOvr>
  <p:transition spd="slow">
    <p:wipe dir="u"/>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80.jpg"/>
          <p:cNvPicPr>
            <a:picLocks noChangeAspect="1"/>
          </p:cNvPicPr>
          <p:nvPr/>
        </p:nvPicPr>
        <p:blipFill>
          <a:blip r:embed="rId2"/>
          <a:stretch>
            <a:fillRect/>
          </a:stretch>
        </p:blipFill>
        <p:spPr>
          <a:xfrm>
            <a:off x="-1" y="0"/>
            <a:ext cx="9144001" cy="6858000"/>
          </a:xfrm>
          <a:prstGeom prst="rect">
            <a:avLst/>
          </a:prstGeom>
        </p:spPr>
      </p:pic>
    </p:spTree>
  </p:cSld>
  <p:clrMapOvr>
    <a:masterClrMapping/>
  </p:clrMapOvr>
  <p:transition spd="slow">
    <p:wipe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jpg"/>
          <p:cNvPicPr>
            <a:picLocks noChangeAspect="1"/>
          </p:cNvPicPr>
          <p:nvPr/>
        </p:nvPicPr>
        <p:blipFill>
          <a:blip r:embed="rId2"/>
          <a:stretch>
            <a:fillRect/>
          </a:stretch>
        </p:blipFill>
        <p:spPr>
          <a:xfrm>
            <a:off x="0" y="-17680"/>
            <a:ext cx="9144000" cy="6875680"/>
          </a:xfrm>
          <a:prstGeom prst="rect">
            <a:avLst/>
          </a:prstGeom>
        </p:spPr>
      </p:pic>
      <p:sp>
        <p:nvSpPr>
          <p:cNvPr id="3" name="Rectangle 2"/>
          <p:cNvSpPr/>
          <p:nvPr/>
        </p:nvSpPr>
        <p:spPr>
          <a:xfrm>
            <a:off x="5500694" y="1"/>
            <a:ext cx="3643306" cy="2554545"/>
          </a:xfrm>
          <a:prstGeom prst="rect">
            <a:avLst/>
          </a:prstGeom>
        </p:spPr>
        <p:txBody>
          <a:bodyPr wrap="square">
            <a:spAutoFit/>
          </a:bodyPr>
          <a:lstStyle/>
          <a:p>
            <a:pPr algn="r" rtl="1"/>
            <a:r>
              <a:rPr lang="ar-SY" sz="4000" b="1" dirty="0" smtClean="0">
                <a:solidFill>
                  <a:schemeClr val="bg1"/>
                </a:solidFill>
              </a:rPr>
              <a:t>نعم ولكن لا أستطيع أن أقضي حياتي بالرقص والدفء تحت أشعة الشمس </a:t>
            </a:r>
            <a:endParaRPr lang="en-GB" sz="4000" b="1" dirty="0">
              <a:solidFill>
                <a:schemeClr val="bg1"/>
              </a:solidFill>
            </a:endParaRPr>
          </a:p>
        </p:txBody>
      </p:sp>
    </p:spTree>
  </p:cSld>
  <p:clrMapOvr>
    <a:masterClrMapping/>
  </p:clrMapOvr>
  <p:transition spd="slow">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jpg"/>
          <p:cNvPicPr>
            <a:picLocks noChangeAspect="1"/>
          </p:cNvPicPr>
          <p:nvPr/>
        </p:nvPicPr>
        <p:blipFill>
          <a:blip r:embed="rId2"/>
          <a:stretch>
            <a:fillRect/>
          </a:stretch>
        </p:blipFill>
        <p:spPr>
          <a:xfrm>
            <a:off x="0" y="1"/>
            <a:ext cx="9144000" cy="6857999"/>
          </a:xfrm>
          <a:prstGeom prst="rect">
            <a:avLst/>
          </a:prstGeom>
        </p:spPr>
      </p:pic>
      <p:sp>
        <p:nvSpPr>
          <p:cNvPr id="6" name="TextBox 5"/>
          <p:cNvSpPr txBox="1"/>
          <p:nvPr/>
        </p:nvSpPr>
        <p:spPr>
          <a:xfrm>
            <a:off x="0" y="0"/>
            <a:ext cx="9144000" cy="1200329"/>
          </a:xfrm>
          <a:prstGeom prst="rect">
            <a:avLst/>
          </a:prstGeom>
          <a:noFill/>
        </p:spPr>
        <p:txBody>
          <a:bodyPr wrap="square" rtlCol="0">
            <a:spAutoFit/>
          </a:bodyPr>
          <a:lstStyle/>
          <a:p>
            <a:pPr algn="r" rtl="1"/>
            <a:r>
              <a:rPr lang="ar-SY" sz="3600" b="1" dirty="0" smtClean="0"/>
              <a:t>هل ترى نهاية الأسبوع ؟ هل ترى نهاية الطريق؟ هل ترى نهاية مشقتي ؟ انتظر دوما الأنسان الذي سألتقي به؟</a:t>
            </a:r>
          </a:p>
        </p:txBody>
      </p:sp>
    </p:spTree>
  </p:cSld>
  <p:clrMapOvr>
    <a:masterClrMapping/>
  </p:clrMapOvr>
  <p:transition spd="slow">
    <p:wheel spokes="8"/>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902</TotalTime>
  <Words>1050</Words>
  <Application>Microsoft Office PowerPoint</Application>
  <PresentationFormat>On-screen Show (4:3)</PresentationFormat>
  <Paragraphs>81</Paragraphs>
  <Slides>78</Slides>
  <Notes>1</Notes>
  <HiddenSlides>0</HiddenSlides>
  <MMClips>0</MMClips>
  <ScaleCrop>false</ScaleCrop>
  <HeadingPairs>
    <vt:vector size="4" baseType="variant">
      <vt:variant>
        <vt:lpstr>Theme</vt:lpstr>
      </vt:variant>
      <vt:variant>
        <vt:i4>1</vt:i4>
      </vt:variant>
      <vt:variant>
        <vt:lpstr>Slide Titles</vt:lpstr>
      </vt:variant>
      <vt:variant>
        <vt:i4>78</vt:i4>
      </vt:variant>
    </vt:vector>
  </HeadingPairs>
  <TitlesOfParts>
    <vt:vector size="79"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8</cp:revision>
  <dcterms:created xsi:type="dcterms:W3CDTF">2013-04-26T01:26:00Z</dcterms:created>
  <dcterms:modified xsi:type="dcterms:W3CDTF">2013-05-03T05:52:39Z</dcterms:modified>
</cp:coreProperties>
</file>