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88"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60" d="100"/>
          <a:sy n="60" d="100"/>
        </p:scale>
        <p:origin x="-786" y="-2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Y"/>
          </a:p>
        </p:txBody>
      </p:sp>
      <p:sp>
        <p:nvSpPr>
          <p:cNvPr id="4" name="Date Placeholder 3"/>
          <p:cNvSpPr>
            <a:spLocks noGrp="1"/>
          </p:cNvSpPr>
          <p:nvPr>
            <p:ph type="dt" sz="half" idx="10"/>
          </p:nvPr>
        </p:nvSpPr>
        <p:spPr/>
        <p:txBody>
          <a:bodyPr/>
          <a:lstStyle/>
          <a:p>
            <a:fld id="{385B5E8D-9B10-4628-AEDE-DA9D4EB3E797}" type="datetimeFigureOut">
              <a:rPr lang="ar-SY" smtClean="0"/>
              <a:pPr/>
              <a:t>06/12/1433</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385B5E8D-9B10-4628-AEDE-DA9D4EB3E797}" type="datetimeFigureOut">
              <a:rPr lang="ar-SY" smtClean="0"/>
              <a:pPr/>
              <a:t>06/12/1433</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385B5E8D-9B10-4628-AEDE-DA9D4EB3E797}" type="datetimeFigureOut">
              <a:rPr lang="ar-SY" smtClean="0"/>
              <a:pPr/>
              <a:t>06/12/1433</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385B5E8D-9B10-4628-AEDE-DA9D4EB3E797}" type="datetimeFigureOut">
              <a:rPr lang="ar-SY" smtClean="0"/>
              <a:pPr/>
              <a:t>06/12/1433</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5B5E8D-9B10-4628-AEDE-DA9D4EB3E797}" type="datetimeFigureOut">
              <a:rPr lang="ar-SY" smtClean="0"/>
              <a:pPr/>
              <a:t>06/12/1433</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Date Placeholder 4"/>
          <p:cNvSpPr>
            <a:spLocks noGrp="1"/>
          </p:cNvSpPr>
          <p:nvPr>
            <p:ph type="dt" sz="half" idx="10"/>
          </p:nvPr>
        </p:nvSpPr>
        <p:spPr/>
        <p:txBody>
          <a:bodyPr/>
          <a:lstStyle/>
          <a:p>
            <a:fld id="{385B5E8D-9B10-4628-AEDE-DA9D4EB3E797}" type="datetimeFigureOut">
              <a:rPr lang="ar-SY" smtClean="0"/>
              <a:pPr/>
              <a:t>06/12/1433</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7" name="Date Placeholder 6"/>
          <p:cNvSpPr>
            <a:spLocks noGrp="1"/>
          </p:cNvSpPr>
          <p:nvPr>
            <p:ph type="dt" sz="half" idx="10"/>
          </p:nvPr>
        </p:nvSpPr>
        <p:spPr/>
        <p:txBody>
          <a:bodyPr/>
          <a:lstStyle/>
          <a:p>
            <a:fld id="{385B5E8D-9B10-4628-AEDE-DA9D4EB3E797}" type="datetimeFigureOut">
              <a:rPr lang="ar-SY" smtClean="0"/>
              <a:pPr/>
              <a:t>06/12/1433</a:t>
            </a:fld>
            <a:endParaRPr lang="ar-SY"/>
          </a:p>
        </p:txBody>
      </p:sp>
      <p:sp>
        <p:nvSpPr>
          <p:cNvPr id="8" name="Footer Placeholder 7"/>
          <p:cNvSpPr>
            <a:spLocks noGrp="1"/>
          </p:cNvSpPr>
          <p:nvPr>
            <p:ph type="ftr" sz="quarter" idx="11"/>
          </p:nvPr>
        </p:nvSpPr>
        <p:spPr/>
        <p:txBody>
          <a:bodyPr/>
          <a:lstStyle/>
          <a:p>
            <a:endParaRPr lang="ar-SY"/>
          </a:p>
        </p:txBody>
      </p:sp>
      <p:sp>
        <p:nvSpPr>
          <p:cNvPr id="9" name="Slide Number Placeholder 8"/>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Date Placeholder 2"/>
          <p:cNvSpPr>
            <a:spLocks noGrp="1"/>
          </p:cNvSpPr>
          <p:nvPr>
            <p:ph type="dt" sz="half" idx="10"/>
          </p:nvPr>
        </p:nvSpPr>
        <p:spPr/>
        <p:txBody>
          <a:bodyPr/>
          <a:lstStyle/>
          <a:p>
            <a:fld id="{385B5E8D-9B10-4628-AEDE-DA9D4EB3E797}" type="datetimeFigureOut">
              <a:rPr lang="ar-SY" smtClean="0"/>
              <a:pPr/>
              <a:t>06/12/1433</a:t>
            </a:fld>
            <a:endParaRPr lang="ar-SY"/>
          </a:p>
        </p:txBody>
      </p:sp>
      <p:sp>
        <p:nvSpPr>
          <p:cNvPr id="4" name="Footer Placeholder 3"/>
          <p:cNvSpPr>
            <a:spLocks noGrp="1"/>
          </p:cNvSpPr>
          <p:nvPr>
            <p:ph type="ftr" sz="quarter" idx="11"/>
          </p:nvPr>
        </p:nvSpPr>
        <p:spPr/>
        <p:txBody>
          <a:bodyPr/>
          <a:lstStyle/>
          <a:p>
            <a:endParaRPr lang="ar-SY"/>
          </a:p>
        </p:txBody>
      </p:sp>
      <p:sp>
        <p:nvSpPr>
          <p:cNvPr id="5" name="Slide Number Placeholder 4"/>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5B5E8D-9B10-4628-AEDE-DA9D4EB3E797}" type="datetimeFigureOut">
              <a:rPr lang="ar-SY" smtClean="0"/>
              <a:pPr/>
              <a:t>06/12/1433</a:t>
            </a:fld>
            <a:endParaRPr lang="ar-SY"/>
          </a:p>
        </p:txBody>
      </p:sp>
      <p:sp>
        <p:nvSpPr>
          <p:cNvPr id="3" name="Footer Placeholder 2"/>
          <p:cNvSpPr>
            <a:spLocks noGrp="1"/>
          </p:cNvSpPr>
          <p:nvPr>
            <p:ph type="ftr" sz="quarter" idx="11"/>
          </p:nvPr>
        </p:nvSpPr>
        <p:spPr/>
        <p:txBody>
          <a:bodyPr/>
          <a:lstStyle/>
          <a:p>
            <a:endParaRPr lang="ar-SY"/>
          </a:p>
        </p:txBody>
      </p:sp>
      <p:sp>
        <p:nvSpPr>
          <p:cNvPr id="4" name="Slide Number Placeholder 3"/>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5B5E8D-9B10-4628-AEDE-DA9D4EB3E797}" type="datetimeFigureOut">
              <a:rPr lang="ar-SY" smtClean="0"/>
              <a:pPr/>
              <a:t>06/12/1433</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5B5E8D-9B10-4628-AEDE-DA9D4EB3E797}" type="datetimeFigureOut">
              <a:rPr lang="ar-SY" smtClean="0"/>
              <a:pPr/>
              <a:t>06/12/1433</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385B5E8D-9B10-4628-AEDE-DA9D4EB3E797}" type="datetimeFigureOut">
              <a:rPr lang="ar-SY" smtClean="0"/>
              <a:pPr/>
              <a:t>06/12/1433</a:t>
            </a:fld>
            <a:endParaRPr lang="ar-S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Y"/>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C819424-DC66-40E9-9097-37EEE49AB644}" type="slidenum">
              <a:rPr lang="ar-SY" smtClean="0"/>
              <a:pPr/>
              <a:t>‹#›</a:t>
            </a:fld>
            <a:endParaRPr lang="ar-SY"/>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Callout 1"/>
          <p:cNvSpPr/>
          <p:nvPr/>
        </p:nvSpPr>
        <p:spPr>
          <a:xfrm>
            <a:off x="714348" y="285728"/>
            <a:ext cx="7429552" cy="5786478"/>
          </a:xfrm>
          <a:prstGeom prst="wedgeEllipseCallou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Y" sz="6000" b="1" dirty="0" smtClean="0">
                <a:solidFill>
                  <a:srgbClr val="FFFF00"/>
                </a:solidFill>
              </a:rPr>
              <a:t>يسوع يعلمنا الصلاة </a:t>
            </a:r>
            <a:r>
              <a:rPr lang="ar-SY" sz="6600" b="1" dirty="0" smtClean="0">
                <a:solidFill>
                  <a:srgbClr val="FFFF00"/>
                </a:solidFill>
              </a:rPr>
              <a:t>( الأبانا ) </a:t>
            </a:r>
            <a:endParaRPr lang="ar-SY" sz="6600" b="1" dirty="0">
              <a:solidFill>
                <a:srgbClr val="FFFF00"/>
              </a:solidFill>
            </a:endParaRPr>
          </a:p>
        </p:txBody>
      </p:sp>
      <p:sp>
        <p:nvSpPr>
          <p:cNvPr id="3" name="TextBox 2"/>
          <p:cNvSpPr txBox="1"/>
          <p:nvPr/>
        </p:nvSpPr>
        <p:spPr>
          <a:xfrm>
            <a:off x="2057400" y="1447800"/>
            <a:ext cx="4648200" cy="1446550"/>
          </a:xfrm>
          <a:prstGeom prst="rect">
            <a:avLst/>
          </a:prstGeom>
          <a:noFill/>
        </p:spPr>
        <p:txBody>
          <a:bodyPr wrap="square" rtlCol="1">
            <a:spAutoFit/>
          </a:bodyPr>
          <a:lstStyle/>
          <a:p>
            <a:pPr algn="ctr"/>
            <a:endParaRPr lang="ar-SY" sz="8800" dirty="0">
              <a:solidFill>
                <a:schemeClr val="bg1"/>
              </a:solidFill>
            </a:endParaRPr>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0.jpg"/>
          <p:cNvPicPr>
            <a:picLocks noChangeAspect="1"/>
          </p:cNvPicPr>
          <p:nvPr/>
        </p:nvPicPr>
        <p:blipFill>
          <a:blip r:embed="rId2" cstate="print"/>
          <a:stretch>
            <a:fillRect/>
          </a:stretch>
        </p:blipFill>
        <p:spPr>
          <a:xfrm>
            <a:off x="0" y="0"/>
            <a:ext cx="9144000" cy="6019800"/>
          </a:xfrm>
          <a:prstGeom prst="rect">
            <a:avLst/>
          </a:prstGeom>
        </p:spPr>
      </p:pic>
      <p:sp>
        <p:nvSpPr>
          <p:cNvPr id="3" name="TextBox 2"/>
          <p:cNvSpPr txBox="1"/>
          <p:nvPr/>
        </p:nvSpPr>
        <p:spPr>
          <a:xfrm>
            <a:off x="0" y="6019800"/>
            <a:ext cx="9144000" cy="923330"/>
          </a:xfrm>
          <a:prstGeom prst="rect">
            <a:avLst/>
          </a:prstGeom>
          <a:solidFill>
            <a:schemeClr val="accent4">
              <a:lumMod val="75000"/>
            </a:schemeClr>
          </a:solidFill>
        </p:spPr>
        <p:txBody>
          <a:bodyPr wrap="square" rtlCol="1">
            <a:spAutoFit/>
          </a:bodyPr>
          <a:lstStyle/>
          <a:p>
            <a:pPr algn="ctr"/>
            <a:r>
              <a:rPr lang="ar-SY" sz="5400" dirty="0" smtClean="0">
                <a:solidFill>
                  <a:srgbClr val="FFFF00"/>
                </a:solidFill>
              </a:rPr>
              <a:t>بصمت شديد , وحده والأبواب مغلقة</a:t>
            </a:r>
            <a:endParaRPr lang="ar-SY" sz="5400" dirty="0">
              <a:solidFill>
                <a:srgbClr val="FFFF00"/>
              </a:solidFill>
            </a:endParaRPr>
          </a:p>
        </p:txBody>
      </p:sp>
    </p:spTree>
  </p:cSld>
  <p:clrMapOvr>
    <a:masterClrMapping/>
  </p:clrMapOvr>
  <p:transition spd="slow">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9.jpg"/>
          <p:cNvPicPr>
            <a:picLocks noChangeAspect="1"/>
          </p:cNvPicPr>
          <p:nvPr/>
        </p:nvPicPr>
        <p:blipFill>
          <a:blip r:embed="rId2" cstate="print"/>
          <a:stretch>
            <a:fillRect/>
          </a:stretch>
        </p:blipFill>
        <p:spPr>
          <a:xfrm>
            <a:off x="0" y="0"/>
            <a:ext cx="9144000" cy="5562600"/>
          </a:xfrm>
          <a:prstGeom prst="rect">
            <a:avLst/>
          </a:prstGeom>
        </p:spPr>
      </p:pic>
      <p:sp>
        <p:nvSpPr>
          <p:cNvPr id="3" name="TextBox 2"/>
          <p:cNvSpPr txBox="1"/>
          <p:nvPr/>
        </p:nvSpPr>
        <p:spPr>
          <a:xfrm>
            <a:off x="0" y="5562600"/>
            <a:ext cx="9144000" cy="1323439"/>
          </a:xfrm>
          <a:prstGeom prst="rect">
            <a:avLst/>
          </a:prstGeom>
          <a:solidFill>
            <a:schemeClr val="bg2">
              <a:lumMod val="50000"/>
            </a:schemeClr>
          </a:solidFill>
        </p:spPr>
        <p:txBody>
          <a:bodyPr wrap="square" rtlCol="1">
            <a:spAutoFit/>
          </a:bodyPr>
          <a:lstStyle/>
          <a:p>
            <a:r>
              <a:rPr lang="ar-SY" sz="4000" b="1" dirty="0" smtClean="0">
                <a:solidFill>
                  <a:srgbClr val="002060"/>
                </a:solidFill>
              </a:rPr>
              <a:t>ومرة قال يسوع لتلاميذه وللجمع ” هناك البعض من البشر يحبون الصلاة في أماكن حيث يراهم كل الناس</a:t>
            </a:r>
            <a:endParaRPr lang="ar-SY" sz="4000" b="1" dirty="0">
              <a:solidFill>
                <a:srgbClr val="002060"/>
              </a:solidFill>
            </a:endParaRPr>
          </a:p>
        </p:txBody>
      </p:sp>
    </p:spTree>
  </p:cSld>
  <p:clrMapOvr>
    <a:masterClrMapping/>
  </p:clrMapOvr>
  <p:transition spd="slow">
    <p:strips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1.jpg"/>
          <p:cNvPicPr>
            <a:picLocks noChangeAspect="1"/>
          </p:cNvPicPr>
          <p:nvPr/>
        </p:nvPicPr>
        <p:blipFill>
          <a:blip r:embed="rId2" cstate="print"/>
          <a:stretch>
            <a:fillRect/>
          </a:stretch>
        </p:blipFill>
        <p:spPr>
          <a:xfrm>
            <a:off x="0" y="0"/>
            <a:ext cx="9144000" cy="5715016"/>
          </a:xfrm>
          <a:prstGeom prst="rect">
            <a:avLst/>
          </a:prstGeom>
        </p:spPr>
      </p:pic>
      <p:sp>
        <p:nvSpPr>
          <p:cNvPr id="3" name="TextBox 2"/>
          <p:cNvSpPr txBox="1"/>
          <p:nvPr/>
        </p:nvSpPr>
        <p:spPr>
          <a:xfrm>
            <a:off x="0" y="5715016"/>
            <a:ext cx="9144000" cy="1200329"/>
          </a:xfrm>
          <a:prstGeom prst="rect">
            <a:avLst/>
          </a:prstGeom>
          <a:solidFill>
            <a:schemeClr val="tx2">
              <a:lumMod val="40000"/>
              <a:lumOff val="60000"/>
            </a:schemeClr>
          </a:solidFill>
        </p:spPr>
        <p:txBody>
          <a:bodyPr wrap="square" rtlCol="1">
            <a:spAutoFit/>
          </a:bodyPr>
          <a:lstStyle/>
          <a:p>
            <a:r>
              <a:rPr lang="ar-SY" sz="3600" b="1" dirty="0" smtClean="0">
                <a:solidFill>
                  <a:schemeClr val="accent2">
                    <a:lumMod val="50000"/>
                  </a:schemeClr>
                </a:solidFill>
              </a:rPr>
              <a:t>حيث يكونون سعيدين فقط لعلمهم بأن الآخرين يرونهم وهم يصلون كثيرا</a:t>
            </a:r>
            <a:endParaRPr lang="ar-SY" sz="3600" b="1" dirty="0">
              <a:solidFill>
                <a:schemeClr val="accent2">
                  <a:lumMod val="50000"/>
                </a:schemeClr>
              </a:solidFill>
            </a:endParaRPr>
          </a:p>
        </p:txBody>
      </p:sp>
    </p:spTree>
  </p:cSld>
  <p:clrMapOvr>
    <a:masterClrMapping/>
  </p:clrMapOvr>
  <p:transition spd="slow">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2.jpg"/>
          <p:cNvPicPr>
            <a:picLocks noChangeAspect="1"/>
          </p:cNvPicPr>
          <p:nvPr/>
        </p:nvPicPr>
        <p:blipFill>
          <a:blip r:embed="rId2" cstate="print"/>
          <a:stretch>
            <a:fillRect/>
          </a:stretch>
        </p:blipFill>
        <p:spPr>
          <a:xfrm rot="10800000">
            <a:off x="0" y="0"/>
            <a:ext cx="9144000" cy="5715016"/>
          </a:xfrm>
          <a:prstGeom prst="rect">
            <a:avLst/>
          </a:prstGeom>
        </p:spPr>
      </p:pic>
      <p:sp>
        <p:nvSpPr>
          <p:cNvPr id="3" name="TextBox 2"/>
          <p:cNvSpPr txBox="1"/>
          <p:nvPr/>
        </p:nvSpPr>
        <p:spPr>
          <a:xfrm>
            <a:off x="0" y="5715016"/>
            <a:ext cx="9144000" cy="1200329"/>
          </a:xfrm>
          <a:prstGeom prst="rect">
            <a:avLst/>
          </a:prstGeom>
          <a:solidFill>
            <a:schemeClr val="tx2">
              <a:lumMod val="40000"/>
              <a:lumOff val="60000"/>
            </a:schemeClr>
          </a:solidFill>
        </p:spPr>
        <p:txBody>
          <a:bodyPr wrap="square" rtlCol="1">
            <a:spAutoFit/>
          </a:bodyPr>
          <a:lstStyle/>
          <a:p>
            <a:r>
              <a:rPr lang="ar-SY" sz="3600" b="1" dirty="0" smtClean="0">
                <a:solidFill>
                  <a:schemeClr val="accent2">
                    <a:lumMod val="50000"/>
                  </a:schemeClr>
                </a:solidFill>
              </a:rPr>
              <a:t>ولكن على العكس , يجب أن يذهبوا الى مكان حيث لا يراهم أحد</a:t>
            </a:r>
            <a:endParaRPr lang="ar-SY" sz="3600" b="1" dirty="0">
              <a:solidFill>
                <a:schemeClr val="accent2">
                  <a:lumMod val="50000"/>
                </a:schemeClr>
              </a:solidFill>
            </a:endParaRPr>
          </a:p>
        </p:txBody>
      </p:sp>
    </p:spTree>
  </p:cSld>
  <p:clrMapOvr>
    <a:masterClrMapping/>
  </p:clrMapOvr>
  <p:transition spd="slow">
    <p:circl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3.jpg"/>
          <p:cNvPicPr>
            <a:picLocks noChangeAspect="1"/>
          </p:cNvPicPr>
          <p:nvPr/>
        </p:nvPicPr>
        <p:blipFill>
          <a:blip r:embed="rId2" cstate="print"/>
          <a:stretch>
            <a:fillRect/>
          </a:stretch>
        </p:blipFill>
        <p:spPr>
          <a:xfrm>
            <a:off x="0" y="0"/>
            <a:ext cx="9144000" cy="5562600"/>
          </a:xfrm>
          <a:prstGeom prst="rect">
            <a:avLst/>
          </a:prstGeom>
        </p:spPr>
      </p:pic>
      <p:sp>
        <p:nvSpPr>
          <p:cNvPr id="3" name="TextBox 2"/>
          <p:cNvSpPr txBox="1"/>
          <p:nvPr/>
        </p:nvSpPr>
        <p:spPr>
          <a:xfrm>
            <a:off x="0" y="5562600"/>
            <a:ext cx="9144000" cy="1323439"/>
          </a:xfrm>
          <a:prstGeom prst="rect">
            <a:avLst/>
          </a:prstGeom>
          <a:solidFill>
            <a:schemeClr val="tx2">
              <a:lumMod val="40000"/>
              <a:lumOff val="60000"/>
            </a:schemeClr>
          </a:solidFill>
        </p:spPr>
        <p:txBody>
          <a:bodyPr wrap="square" rtlCol="1">
            <a:spAutoFit/>
          </a:bodyPr>
          <a:lstStyle/>
          <a:p>
            <a:pPr algn="ctr"/>
            <a:r>
              <a:rPr lang="ar-SY" sz="4000" dirty="0" smtClean="0">
                <a:solidFill>
                  <a:srgbClr val="002060"/>
                </a:solidFill>
              </a:rPr>
              <a:t>وهناك صلوا الى الله الآب كما لو أنكم تتحدثون مع أب يحبكم كثيرا وهناك يسمع الله صلاتكم</a:t>
            </a:r>
            <a:endParaRPr lang="ar-SY" sz="4000" dirty="0">
              <a:solidFill>
                <a:srgbClr val="002060"/>
              </a:solidFill>
            </a:endParaRPr>
          </a:p>
        </p:txBody>
      </p:sp>
    </p:spTree>
  </p:cSld>
  <p:clrMapOvr>
    <a:masterClrMapping/>
  </p:clrMapOvr>
  <p:transition spd="slow">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4.jpg"/>
          <p:cNvPicPr>
            <a:picLocks noChangeAspect="1"/>
          </p:cNvPicPr>
          <p:nvPr/>
        </p:nvPicPr>
        <p:blipFill>
          <a:blip r:embed="rId2" cstate="print"/>
          <a:stretch>
            <a:fillRect/>
          </a:stretch>
        </p:blipFill>
        <p:spPr>
          <a:xfrm rot="10800000">
            <a:off x="0" y="0"/>
            <a:ext cx="9144000" cy="5562600"/>
          </a:xfrm>
          <a:prstGeom prst="rect">
            <a:avLst/>
          </a:prstGeom>
        </p:spPr>
      </p:pic>
      <p:sp>
        <p:nvSpPr>
          <p:cNvPr id="3" name="TextBox 2"/>
          <p:cNvSpPr txBox="1"/>
          <p:nvPr/>
        </p:nvSpPr>
        <p:spPr>
          <a:xfrm>
            <a:off x="0" y="5562600"/>
            <a:ext cx="9144000" cy="1323439"/>
          </a:xfrm>
          <a:prstGeom prst="rect">
            <a:avLst/>
          </a:prstGeom>
          <a:solidFill>
            <a:schemeClr val="accent6">
              <a:lumMod val="50000"/>
            </a:schemeClr>
          </a:solidFill>
        </p:spPr>
        <p:txBody>
          <a:bodyPr wrap="square" rtlCol="1">
            <a:spAutoFit/>
          </a:bodyPr>
          <a:lstStyle/>
          <a:p>
            <a:r>
              <a:rPr lang="ar-SY" sz="4000" dirty="0" smtClean="0">
                <a:solidFill>
                  <a:srgbClr val="FFFF00"/>
                </a:solidFill>
              </a:rPr>
              <a:t>ولكن ماذا , ماذا علينا أن نقول في صلاتنا ؟ سأل أصدقاء يسوع</a:t>
            </a:r>
            <a:endParaRPr lang="ar-SY" sz="4000" dirty="0">
              <a:solidFill>
                <a:srgbClr val="FFFF00"/>
              </a:solidFill>
            </a:endParaRPr>
          </a:p>
        </p:txBody>
      </p:sp>
    </p:spTree>
  </p:cSld>
  <p:clrMapOvr>
    <a:masterClrMapping/>
  </p:clrMapOvr>
  <p:transition spd="slow">
    <p:strip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5.jpg"/>
          <p:cNvPicPr>
            <a:picLocks noChangeAspect="1"/>
          </p:cNvPicPr>
          <p:nvPr/>
        </p:nvPicPr>
        <p:blipFill>
          <a:blip r:embed="rId2" cstate="print"/>
          <a:stretch>
            <a:fillRect/>
          </a:stretch>
        </p:blipFill>
        <p:spPr>
          <a:xfrm>
            <a:off x="0" y="0"/>
            <a:ext cx="9144000" cy="5562600"/>
          </a:xfrm>
          <a:prstGeom prst="rect">
            <a:avLst/>
          </a:prstGeom>
        </p:spPr>
      </p:pic>
      <p:sp>
        <p:nvSpPr>
          <p:cNvPr id="3" name="TextBox 2"/>
          <p:cNvSpPr txBox="1"/>
          <p:nvPr/>
        </p:nvSpPr>
        <p:spPr>
          <a:xfrm>
            <a:off x="0" y="5562600"/>
            <a:ext cx="9144000" cy="1323439"/>
          </a:xfrm>
          <a:prstGeom prst="rect">
            <a:avLst/>
          </a:prstGeom>
          <a:solidFill>
            <a:schemeClr val="accent2">
              <a:lumMod val="60000"/>
              <a:lumOff val="40000"/>
            </a:schemeClr>
          </a:solidFill>
        </p:spPr>
        <p:txBody>
          <a:bodyPr wrap="square" rtlCol="1">
            <a:spAutoFit/>
          </a:bodyPr>
          <a:lstStyle/>
          <a:p>
            <a:r>
              <a:rPr lang="ar-SY" sz="4000" dirty="0" smtClean="0">
                <a:solidFill>
                  <a:schemeClr val="accent2">
                    <a:lumMod val="50000"/>
                  </a:schemeClr>
                </a:solidFill>
              </a:rPr>
              <a:t>يجب أن تكون صلاتكم قصيرة وكلماتها مختارة جيدا , أجاب يسوع</a:t>
            </a:r>
            <a:endParaRPr lang="ar-SY" sz="4000" dirty="0">
              <a:solidFill>
                <a:schemeClr val="accent2">
                  <a:lumMod val="50000"/>
                </a:schemeClr>
              </a:solidFill>
            </a:endParaRPr>
          </a:p>
        </p:txBody>
      </p:sp>
    </p:spTree>
  </p:cSld>
  <p:clrMapOvr>
    <a:masterClrMapping/>
  </p:clrMapOvr>
  <p:transition spd="slow">
    <p:strips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6.jpg"/>
          <p:cNvPicPr>
            <a:picLocks noChangeAspect="1"/>
          </p:cNvPicPr>
          <p:nvPr/>
        </p:nvPicPr>
        <p:blipFill>
          <a:blip r:embed="rId2" cstate="print"/>
          <a:stretch>
            <a:fillRect/>
          </a:stretch>
        </p:blipFill>
        <p:spPr>
          <a:xfrm rot="10800000">
            <a:off x="0" y="0"/>
            <a:ext cx="9144000" cy="5562600"/>
          </a:xfrm>
          <a:prstGeom prst="rect">
            <a:avLst/>
          </a:prstGeom>
        </p:spPr>
      </p:pic>
      <p:sp>
        <p:nvSpPr>
          <p:cNvPr id="3" name="TextBox 2"/>
          <p:cNvSpPr txBox="1"/>
          <p:nvPr/>
        </p:nvSpPr>
        <p:spPr>
          <a:xfrm>
            <a:off x="0" y="5562600"/>
            <a:ext cx="9144000" cy="1323439"/>
          </a:xfrm>
          <a:prstGeom prst="rect">
            <a:avLst/>
          </a:prstGeom>
          <a:solidFill>
            <a:schemeClr val="tx2">
              <a:lumMod val="60000"/>
              <a:lumOff val="40000"/>
            </a:schemeClr>
          </a:solidFill>
        </p:spPr>
        <p:txBody>
          <a:bodyPr wrap="square" rtlCol="1">
            <a:spAutoFit/>
          </a:bodyPr>
          <a:lstStyle/>
          <a:p>
            <a:r>
              <a:rPr lang="ar-SY" sz="4000" dirty="0" smtClean="0">
                <a:solidFill>
                  <a:srgbClr val="C00000"/>
                </a:solidFill>
              </a:rPr>
              <a:t>على كل الأحوال فان الله يعلم ماذا تريدون أن تقولوا له , فصلوا هكذا:</a:t>
            </a:r>
            <a:endParaRPr lang="ar-SY" sz="4000" dirty="0">
              <a:solidFill>
                <a:srgbClr val="C00000"/>
              </a:solidFill>
            </a:endParaRPr>
          </a:p>
        </p:txBody>
      </p:sp>
    </p:spTree>
  </p:cSld>
  <p:clrMapOvr>
    <a:masterClrMapping/>
  </p:clrMapOvr>
  <p:transition spd="slow">
    <p:plu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7.jpg"/>
          <p:cNvPicPr>
            <a:picLocks noChangeAspect="1"/>
          </p:cNvPicPr>
          <p:nvPr/>
        </p:nvPicPr>
        <p:blipFill>
          <a:blip r:embed="rId2" cstate="print"/>
          <a:stretch>
            <a:fillRect/>
          </a:stretch>
        </p:blipFill>
        <p:spPr>
          <a:xfrm rot="10800000">
            <a:off x="0" y="0"/>
            <a:ext cx="9144000" cy="5562600"/>
          </a:xfrm>
          <a:prstGeom prst="rect">
            <a:avLst/>
          </a:prstGeom>
        </p:spPr>
      </p:pic>
      <p:sp>
        <p:nvSpPr>
          <p:cNvPr id="3" name="TextBox 2"/>
          <p:cNvSpPr txBox="1"/>
          <p:nvPr/>
        </p:nvSpPr>
        <p:spPr>
          <a:xfrm>
            <a:off x="0" y="5562600"/>
            <a:ext cx="9144000" cy="1323439"/>
          </a:xfrm>
          <a:prstGeom prst="rect">
            <a:avLst/>
          </a:prstGeom>
          <a:solidFill>
            <a:schemeClr val="accent2">
              <a:lumMod val="60000"/>
              <a:lumOff val="40000"/>
            </a:schemeClr>
          </a:solidFill>
        </p:spPr>
        <p:txBody>
          <a:bodyPr wrap="square" rtlCol="1">
            <a:spAutoFit/>
          </a:bodyPr>
          <a:lstStyle/>
          <a:p>
            <a:r>
              <a:rPr lang="ar-SY" sz="4000" dirty="0" smtClean="0">
                <a:solidFill>
                  <a:schemeClr val="accent2">
                    <a:lumMod val="50000"/>
                  </a:schemeClr>
                </a:solidFill>
              </a:rPr>
              <a:t>يا الله آبانا أنت الأكبر والأعظم بين كل ما يتواجد في هذا العالم</a:t>
            </a:r>
            <a:endParaRPr lang="ar-SY" sz="4000" dirty="0">
              <a:solidFill>
                <a:schemeClr val="accent2">
                  <a:lumMod val="50000"/>
                </a:schemeClr>
              </a:solidFill>
            </a:endParaRPr>
          </a:p>
        </p:txBody>
      </p:sp>
    </p:spTree>
  </p:cSld>
  <p:clrMapOvr>
    <a:masterClrMapping/>
  </p:clrMapOvr>
  <p:transition spd="slow">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9.jpg"/>
          <p:cNvPicPr>
            <a:picLocks noChangeAspect="1"/>
          </p:cNvPicPr>
          <p:nvPr/>
        </p:nvPicPr>
        <p:blipFill>
          <a:blip r:embed="rId2" cstate="print"/>
          <a:stretch>
            <a:fillRect/>
          </a:stretch>
        </p:blipFill>
        <p:spPr>
          <a:xfrm>
            <a:off x="0" y="0"/>
            <a:ext cx="9143999" cy="6858000"/>
          </a:xfrm>
          <a:prstGeom prst="rect">
            <a:avLst/>
          </a:prstGeom>
        </p:spPr>
      </p:pic>
    </p:spTree>
  </p:cSld>
  <p:clrMapOvr>
    <a:masterClrMapping/>
  </p:clrMapOvr>
  <p:transition spd="slow">
    <p:comb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descr="scan0002.jpg"/>
          <p:cNvPicPr>
            <a:picLocks noChangeAspect="1"/>
          </p:cNvPicPr>
          <p:nvPr/>
        </p:nvPicPr>
        <p:blipFill>
          <a:blip r:embed="rId2" cstate="print"/>
          <a:stretch>
            <a:fillRect/>
          </a:stretch>
        </p:blipFill>
        <p:spPr>
          <a:xfrm>
            <a:off x="0" y="0"/>
            <a:ext cx="9144000" cy="5715016"/>
          </a:xfrm>
          <a:prstGeom prst="rect">
            <a:avLst/>
          </a:prstGeom>
        </p:spPr>
      </p:pic>
      <p:sp>
        <p:nvSpPr>
          <p:cNvPr id="3" name="TextBox 2"/>
          <p:cNvSpPr txBox="1"/>
          <p:nvPr/>
        </p:nvSpPr>
        <p:spPr>
          <a:xfrm>
            <a:off x="0" y="5715016"/>
            <a:ext cx="9144000" cy="1200329"/>
          </a:xfrm>
          <a:prstGeom prst="rect">
            <a:avLst/>
          </a:prstGeom>
          <a:solidFill>
            <a:schemeClr val="accent4">
              <a:lumMod val="60000"/>
              <a:lumOff val="40000"/>
            </a:schemeClr>
          </a:solidFill>
        </p:spPr>
        <p:txBody>
          <a:bodyPr wrap="square" rtlCol="1">
            <a:spAutoFit/>
          </a:bodyPr>
          <a:lstStyle/>
          <a:p>
            <a:pPr algn="ctr"/>
            <a:r>
              <a:rPr lang="ar-SY" sz="7200" b="1" dirty="0" smtClean="0">
                <a:solidFill>
                  <a:schemeClr val="accent2">
                    <a:lumMod val="50000"/>
                  </a:schemeClr>
                </a:solidFill>
              </a:rPr>
              <a:t>يسوع يعلمنا الصلاة</a:t>
            </a:r>
            <a:endParaRPr lang="ar-SY" sz="7200" b="1" dirty="0">
              <a:solidFill>
                <a:schemeClr val="accent2">
                  <a:lumMod val="50000"/>
                </a:schemeClr>
              </a:solidFill>
            </a:endParaRPr>
          </a:p>
        </p:txBody>
      </p:sp>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2.jpg"/>
          <p:cNvPicPr>
            <a:picLocks noChangeAspect="1"/>
          </p:cNvPicPr>
          <p:nvPr/>
        </p:nvPicPr>
        <p:blipFill>
          <a:blip r:embed="rId2" cstate="print"/>
          <a:stretch>
            <a:fillRect/>
          </a:stretch>
        </p:blipFill>
        <p:spPr>
          <a:xfrm rot="10800000">
            <a:off x="0" y="0"/>
            <a:ext cx="9144000" cy="6096000"/>
          </a:xfrm>
          <a:prstGeom prst="rect">
            <a:avLst/>
          </a:prstGeom>
        </p:spPr>
      </p:pic>
      <p:sp>
        <p:nvSpPr>
          <p:cNvPr id="3" name="TextBox 2"/>
          <p:cNvSpPr txBox="1"/>
          <p:nvPr/>
        </p:nvSpPr>
        <p:spPr>
          <a:xfrm>
            <a:off x="0" y="6096000"/>
            <a:ext cx="9144000" cy="769441"/>
          </a:xfrm>
          <a:prstGeom prst="rect">
            <a:avLst/>
          </a:prstGeom>
          <a:solidFill>
            <a:schemeClr val="tx2">
              <a:lumMod val="60000"/>
              <a:lumOff val="40000"/>
            </a:schemeClr>
          </a:solidFill>
        </p:spPr>
        <p:txBody>
          <a:bodyPr wrap="square" rtlCol="1">
            <a:spAutoFit/>
          </a:bodyPr>
          <a:lstStyle/>
          <a:p>
            <a:pPr algn="ctr"/>
            <a:r>
              <a:rPr lang="ar-SY" sz="4400" dirty="0" smtClean="0">
                <a:solidFill>
                  <a:srgbClr val="002060"/>
                </a:solidFill>
              </a:rPr>
              <a:t>أنت كامل الطيبة والعدل</a:t>
            </a:r>
            <a:endParaRPr lang="ar-SY" sz="4400" dirty="0">
              <a:solidFill>
                <a:srgbClr val="002060"/>
              </a:solidFill>
            </a:endParaRPr>
          </a:p>
        </p:txBody>
      </p:sp>
    </p:spTree>
  </p:cSld>
  <p:clrMapOvr>
    <a:masterClrMapping/>
  </p:clrMapOvr>
  <p:transition spd="slow">
    <p:checke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1.jpg"/>
          <p:cNvPicPr>
            <a:picLocks noChangeAspect="1"/>
          </p:cNvPicPr>
          <p:nvPr/>
        </p:nvPicPr>
        <p:blipFill>
          <a:blip r:embed="rId2" cstate="print"/>
          <a:stretch>
            <a:fillRect/>
          </a:stretch>
        </p:blipFill>
        <p:spPr>
          <a:xfrm rot="10800000">
            <a:off x="0" y="0"/>
            <a:ext cx="9144000" cy="6096000"/>
          </a:xfrm>
          <a:prstGeom prst="rect">
            <a:avLst/>
          </a:prstGeom>
        </p:spPr>
      </p:pic>
      <p:sp>
        <p:nvSpPr>
          <p:cNvPr id="4" name="TextBox 3"/>
          <p:cNvSpPr txBox="1"/>
          <p:nvPr/>
        </p:nvSpPr>
        <p:spPr>
          <a:xfrm>
            <a:off x="0" y="6096000"/>
            <a:ext cx="9144000" cy="769441"/>
          </a:xfrm>
          <a:prstGeom prst="rect">
            <a:avLst/>
          </a:prstGeom>
          <a:solidFill>
            <a:schemeClr val="accent6"/>
          </a:solidFill>
        </p:spPr>
        <p:txBody>
          <a:bodyPr wrap="square" rtlCol="1">
            <a:spAutoFit/>
          </a:bodyPr>
          <a:lstStyle/>
          <a:p>
            <a:r>
              <a:rPr lang="ar-SY" sz="4400" dirty="0" smtClean="0">
                <a:solidFill>
                  <a:srgbClr val="002060"/>
                </a:solidFill>
              </a:rPr>
              <a:t>أريد أن يعلم كل سكان الأرض عظمتك وكبرك</a:t>
            </a:r>
            <a:endParaRPr lang="ar-SY" sz="4400" dirty="0">
              <a:solidFill>
                <a:srgbClr val="002060"/>
              </a:solidFill>
            </a:endParaRPr>
          </a:p>
        </p:txBody>
      </p:sp>
    </p:spTree>
  </p:cSld>
  <p:clrMapOvr>
    <a:masterClrMapping/>
  </p:clrMapOvr>
  <p:transition spd="slow">
    <p:blinds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4.jpg"/>
          <p:cNvPicPr>
            <a:picLocks noChangeAspect="1"/>
          </p:cNvPicPr>
          <p:nvPr/>
        </p:nvPicPr>
        <p:blipFill>
          <a:blip r:embed="rId2" cstate="print"/>
          <a:stretch>
            <a:fillRect/>
          </a:stretch>
        </p:blipFill>
        <p:spPr>
          <a:xfrm>
            <a:off x="0" y="0"/>
            <a:ext cx="9144000" cy="6172200"/>
          </a:xfrm>
          <a:prstGeom prst="rect">
            <a:avLst/>
          </a:prstGeom>
        </p:spPr>
      </p:pic>
      <p:sp>
        <p:nvSpPr>
          <p:cNvPr id="3" name="TextBox 2"/>
          <p:cNvSpPr txBox="1"/>
          <p:nvPr/>
        </p:nvSpPr>
        <p:spPr>
          <a:xfrm>
            <a:off x="0" y="6172200"/>
            <a:ext cx="9144000" cy="707886"/>
          </a:xfrm>
          <a:prstGeom prst="rect">
            <a:avLst/>
          </a:prstGeom>
          <a:solidFill>
            <a:srgbClr val="00B0F0"/>
          </a:solidFill>
        </p:spPr>
        <p:txBody>
          <a:bodyPr wrap="square" rtlCol="1">
            <a:spAutoFit/>
          </a:bodyPr>
          <a:lstStyle/>
          <a:p>
            <a:pPr algn="ctr"/>
            <a:r>
              <a:rPr lang="ar-SY" sz="4000" dirty="0" smtClean="0">
                <a:solidFill>
                  <a:srgbClr val="C00000"/>
                </a:solidFill>
              </a:rPr>
              <a:t>فيتخذونك كملك لهم ويعيشون بحسب رغبتك</a:t>
            </a:r>
            <a:endParaRPr lang="ar-SY" sz="4000" dirty="0">
              <a:solidFill>
                <a:srgbClr val="C00000"/>
              </a:solidFill>
            </a:endParaRPr>
          </a:p>
        </p:txBody>
      </p:sp>
    </p:spTree>
  </p:cSld>
  <p:clrMapOvr>
    <a:masterClrMapping/>
  </p:clrMapOvr>
  <p:transition spd="slow">
    <p:randomBa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3.jpg"/>
          <p:cNvPicPr>
            <a:picLocks noChangeAspect="1"/>
          </p:cNvPicPr>
          <p:nvPr/>
        </p:nvPicPr>
        <p:blipFill>
          <a:blip r:embed="rId2" cstate="print"/>
          <a:stretch>
            <a:fillRect/>
          </a:stretch>
        </p:blipFill>
        <p:spPr>
          <a:xfrm>
            <a:off x="0" y="0"/>
            <a:ext cx="9144000" cy="6172200"/>
          </a:xfrm>
          <a:prstGeom prst="rect">
            <a:avLst/>
          </a:prstGeom>
        </p:spPr>
      </p:pic>
      <p:sp>
        <p:nvSpPr>
          <p:cNvPr id="3" name="TextBox 2"/>
          <p:cNvSpPr txBox="1"/>
          <p:nvPr/>
        </p:nvSpPr>
        <p:spPr>
          <a:xfrm>
            <a:off x="0" y="6172200"/>
            <a:ext cx="9144000" cy="707886"/>
          </a:xfrm>
          <a:prstGeom prst="rect">
            <a:avLst/>
          </a:prstGeom>
          <a:solidFill>
            <a:schemeClr val="accent1">
              <a:lumMod val="75000"/>
            </a:schemeClr>
          </a:solidFill>
        </p:spPr>
        <p:txBody>
          <a:bodyPr wrap="square" rtlCol="1">
            <a:spAutoFit/>
          </a:bodyPr>
          <a:lstStyle/>
          <a:p>
            <a:pPr algn="ctr"/>
            <a:r>
              <a:rPr lang="ar-SY" sz="4000" b="1" dirty="0" smtClean="0">
                <a:solidFill>
                  <a:schemeClr val="bg1"/>
                </a:solidFill>
              </a:rPr>
              <a:t>أعطنا من فضلك</a:t>
            </a:r>
            <a:endParaRPr lang="ar-SY" sz="4000" b="1" dirty="0">
              <a:solidFill>
                <a:schemeClr val="bg1"/>
              </a:solidFill>
            </a:endParaRPr>
          </a:p>
        </p:txBody>
      </p:sp>
    </p:spTree>
  </p:cSld>
  <p:clrMapOvr>
    <a:masterClrMapping/>
  </p:clrMapOvr>
  <p:transition spd="slow">
    <p:randomBa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6.jpg"/>
          <p:cNvPicPr>
            <a:picLocks noChangeAspect="1"/>
          </p:cNvPicPr>
          <p:nvPr/>
        </p:nvPicPr>
        <p:blipFill>
          <a:blip r:embed="rId2" cstate="print"/>
          <a:stretch>
            <a:fillRect/>
          </a:stretch>
        </p:blipFill>
        <p:spPr>
          <a:xfrm>
            <a:off x="0" y="0"/>
            <a:ext cx="9144000" cy="6096000"/>
          </a:xfrm>
          <a:prstGeom prst="rect">
            <a:avLst/>
          </a:prstGeom>
        </p:spPr>
      </p:pic>
      <p:sp>
        <p:nvSpPr>
          <p:cNvPr id="3" name="TextBox 2"/>
          <p:cNvSpPr txBox="1"/>
          <p:nvPr/>
        </p:nvSpPr>
        <p:spPr>
          <a:xfrm>
            <a:off x="0" y="6096000"/>
            <a:ext cx="9144000" cy="769441"/>
          </a:xfrm>
          <a:prstGeom prst="rect">
            <a:avLst/>
          </a:prstGeom>
          <a:solidFill>
            <a:srgbClr val="00B050"/>
          </a:solidFill>
        </p:spPr>
        <p:txBody>
          <a:bodyPr wrap="square" rtlCol="1">
            <a:spAutoFit/>
          </a:bodyPr>
          <a:lstStyle/>
          <a:p>
            <a:pPr algn="ctr"/>
            <a:r>
              <a:rPr lang="ar-SY" sz="4400" dirty="0" smtClean="0">
                <a:solidFill>
                  <a:srgbClr val="FF0000"/>
                </a:solidFill>
              </a:rPr>
              <a:t>ما نحتاجه لنعيش اليوم</a:t>
            </a:r>
            <a:endParaRPr lang="ar-SY" sz="4400" dirty="0">
              <a:solidFill>
                <a:srgbClr val="FF0000"/>
              </a:solidFill>
            </a:endParaRPr>
          </a:p>
        </p:txBody>
      </p:sp>
    </p:spTree>
  </p:cSld>
  <p:clrMapOvr>
    <a:masterClrMapping/>
  </p:clrMapOvr>
  <p:transition spd="slow">
    <p:comb/>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5.jpg"/>
          <p:cNvPicPr>
            <a:picLocks noChangeAspect="1"/>
          </p:cNvPicPr>
          <p:nvPr/>
        </p:nvPicPr>
        <p:blipFill>
          <a:blip r:embed="rId2" cstate="print"/>
          <a:stretch>
            <a:fillRect/>
          </a:stretch>
        </p:blipFill>
        <p:spPr>
          <a:xfrm>
            <a:off x="0" y="0"/>
            <a:ext cx="9121254" cy="6858000"/>
          </a:xfrm>
          <a:prstGeom prst="rect">
            <a:avLst/>
          </a:prstGeom>
        </p:spPr>
      </p:pic>
    </p:spTree>
  </p:cSld>
  <p:clrMapOvr>
    <a:masterClrMapping/>
  </p:clrMapOvr>
  <p:transition spd="slow">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7.jpg"/>
          <p:cNvPicPr>
            <a:picLocks noChangeAspect="1"/>
          </p:cNvPicPr>
          <p:nvPr/>
        </p:nvPicPr>
        <p:blipFill>
          <a:blip r:embed="rId2" cstate="print"/>
          <a:stretch>
            <a:fillRect/>
          </a:stretch>
        </p:blipFill>
        <p:spPr>
          <a:xfrm>
            <a:off x="0" y="0"/>
            <a:ext cx="9130144" cy="6096000"/>
          </a:xfrm>
          <a:prstGeom prst="rect">
            <a:avLst/>
          </a:prstGeom>
        </p:spPr>
      </p:pic>
      <p:sp>
        <p:nvSpPr>
          <p:cNvPr id="3" name="TextBox 2"/>
          <p:cNvSpPr txBox="1"/>
          <p:nvPr/>
        </p:nvSpPr>
        <p:spPr>
          <a:xfrm>
            <a:off x="0" y="6096000"/>
            <a:ext cx="9144000" cy="769441"/>
          </a:xfrm>
          <a:prstGeom prst="rect">
            <a:avLst/>
          </a:prstGeom>
          <a:solidFill>
            <a:schemeClr val="accent2">
              <a:lumMod val="60000"/>
              <a:lumOff val="40000"/>
            </a:schemeClr>
          </a:solidFill>
        </p:spPr>
        <p:txBody>
          <a:bodyPr wrap="square" rtlCol="1">
            <a:spAutoFit/>
          </a:bodyPr>
          <a:lstStyle/>
          <a:p>
            <a:pPr algn="ctr"/>
            <a:r>
              <a:rPr lang="ar-SY" sz="4400" dirty="0" smtClean="0">
                <a:solidFill>
                  <a:schemeClr val="accent2">
                    <a:lumMod val="50000"/>
                  </a:schemeClr>
                </a:solidFill>
              </a:rPr>
              <a:t>اغفر لنا خطايانا السيئة التي ارتكبناها</a:t>
            </a:r>
            <a:endParaRPr lang="ar-SY" sz="4400" dirty="0">
              <a:solidFill>
                <a:schemeClr val="accent2">
                  <a:lumMod val="50000"/>
                </a:schemeClr>
              </a:solidFill>
            </a:endParaRPr>
          </a:p>
        </p:txBody>
      </p:sp>
    </p:spTree>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8.jpg"/>
          <p:cNvPicPr>
            <a:picLocks noChangeAspect="1"/>
          </p:cNvPicPr>
          <p:nvPr/>
        </p:nvPicPr>
        <p:blipFill>
          <a:blip r:embed="rId2" cstate="print"/>
          <a:stretch>
            <a:fillRect/>
          </a:stretch>
        </p:blipFill>
        <p:spPr>
          <a:xfrm rot="10800000">
            <a:off x="0" y="0"/>
            <a:ext cx="9144000" cy="6096000"/>
          </a:xfrm>
          <a:prstGeom prst="rect">
            <a:avLst/>
          </a:prstGeom>
        </p:spPr>
      </p:pic>
      <p:sp>
        <p:nvSpPr>
          <p:cNvPr id="3" name="TextBox 2"/>
          <p:cNvSpPr txBox="1"/>
          <p:nvPr/>
        </p:nvSpPr>
        <p:spPr>
          <a:xfrm>
            <a:off x="0" y="6096000"/>
            <a:ext cx="9144000" cy="769441"/>
          </a:xfrm>
          <a:prstGeom prst="rect">
            <a:avLst/>
          </a:prstGeom>
          <a:solidFill>
            <a:schemeClr val="accent6">
              <a:lumMod val="75000"/>
            </a:schemeClr>
          </a:solidFill>
        </p:spPr>
        <p:txBody>
          <a:bodyPr wrap="square" rtlCol="1">
            <a:spAutoFit/>
          </a:bodyPr>
          <a:lstStyle/>
          <a:p>
            <a:pPr algn="ctr"/>
            <a:r>
              <a:rPr lang="ar-SY" sz="4400" dirty="0" smtClean="0"/>
              <a:t>كما سنغفر نحن لأولئك الذين سببوا لنا الألم</a:t>
            </a:r>
            <a:endParaRPr lang="ar-SY" sz="4400" dirty="0"/>
          </a:p>
        </p:txBody>
      </p:sp>
    </p:spTree>
  </p:cSld>
  <p:clrMapOvr>
    <a:masterClrMapping/>
  </p:clrMapOvr>
  <p:transition spd="slow">
    <p:pull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0.jpg"/>
          <p:cNvPicPr>
            <a:picLocks noChangeAspect="1"/>
          </p:cNvPicPr>
          <p:nvPr/>
        </p:nvPicPr>
        <p:blipFill>
          <a:blip r:embed="rId2" cstate="print"/>
          <a:stretch>
            <a:fillRect/>
          </a:stretch>
        </p:blipFill>
        <p:spPr>
          <a:xfrm rot="10800000">
            <a:off x="0" y="0"/>
            <a:ext cx="9166746" cy="6858000"/>
          </a:xfrm>
          <a:prstGeom prst="rect">
            <a:avLst/>
          </a:prstGeom>
        </p:spPr>
      </p:pic>
    </p:spTree>
  </p:cSld>
  <p:clrMapOvr>
    <a:masterClrMapping/>
  </p:clrMapOvr>
  <p:transition spd="med">
    <p:newsfla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9.jpg"/>
          <p:cNvPicPr>
            <a:picLocks noChangeAspect="1"/>
          </p:cNvPicPr>
          <p:nvPr/>
        </p:nvPicPr>
        <p:blipFill>
          <a:blip r:embed="rId2" cstate="print"/>
          <a:stretch>
            <a:fillRect/>
          </a:stretch>
        </p:blipFill>
        <p:spPr>
          <a:xfrm>
            <a:off x="0" y="0"/>
            <a:ext cx="9144000" cy="6215082"/>
          </a:xfrm>
          <a:prstGeom prst="rect">
            <a:avLst/>
          </a:prstGeom>
        </p:spPr>
      </p:pic>
      <p:sp>
        <p:nvSpPr>
          <p:cNvPr id="3" name="TextBox 2"/>
          <p:cNvSpPr txBox="1"/>
          <p:nvPr/>
        </p:nvSpPr>
        <p:spPr>
          <a:xfrm>
            <a:off x="0" y="6215082"/>
            <a:ext cx="9144000" cy="646331"/>
          </a:xfrm>
          <a:prstGeom prst="rect">
            <a:avLst/>
          </a:prstGeom>
          <a:solidFill>
            <a:srgbClr val="0070C0"/>
          </a:solidFill>
        </p:spPr>
        <p:txBody>
          <a:bodyPr wrap="square" rtlCol="1">
            <a:spAutoFit/>
          </a:bodyPr>
          <a:lstStyle/>
          <a:p>
            <a:r>
              <a:rPr lang="ar-SY" sz="3600" b="1" dirty="0" smtClean="0">
                <a:solidFill>
                  <a:schemeClr val="bg1"/>
                </a:solidFill>
              </a:rPr>
              <a:t>ومن فضلك احفظنا من الرغبة في أن ننساك وأن لا نطيعك</a:t>
            </a:r>
            <a:endParaRPr lang="ar-SY" sz="3600" b="1"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1.jpg"/>
          <p:cNvPicPr>
            <a:picLocks noChangeAspect="1"/>
          </p:cNvPicPr>
          <p:nvPr/>
        </p:nvPicPr>
        <p:blipFill>
          <a:blip r:embed="rId2" cstate="print"/>
          <a:stretch>
            <a:fillRect/>
          </a:stretch>
        </p:blipFill>
        <p:spPr>
          <a:xfrm>
            <a:off x="0" y="0"/>
            <a:ext cx="9144000" cy="6096000"/>
          </a:xfrm>
          <a:prstGeom prst="rect">
            <a:avLst/>
          </a:prstGeom>
        </p:spPr>
      </p:pic>
      <p:sp>
        <p:nvSpPr>
          <p:cNvPr id="3" name="TextBox 2"/>
          <p:cNvSpPr txBox="1"/>
          <p:nvPr/>
        </p:nvSpPr>
        <p:spPr>
          <a:xfrm>
            <a:off x="0" y="6096000"/>
            <a:ext cx="9144000" cy="769441"/>
          </a:xfrm>
          <a:prstGeom prst="rect">
            <a:avLst/>
          </a:prstGeom>
          <a:solidFill>
            <a:schemeClr val="tx2">
              <a:lumMod val="60000"/>
              <a:lumOff val="40000"/>
            </a:schemeClr>
          </a:solidFill>
        </p:spPr>
        <p:txBody>
          <a:bodyPr wrap="square" rtlCol="1">
            <a:spAutoFit/>
          </a:bodyPr>
          <a:lstStyle/>
          <a:p>
            <a:pPr algn="ctr"/>
            <a:r>
              <a:rPr lang="ar-SY" sz="4400" b="1" dirty="0" smtClean="0">
                <a:solidFill>
                  <a:srgbClr val="FF0000"/>
                </a:solidFill>
              </a:rPr>
              <a:t>اذا ما قابلت بعض الأشخاص المهمين</a:t>
            </a:r>
            <a:endParaRPr lang="ar-SY" sz="4400" b="1" dirty="0">
              <a:solidFill>
                <a:srgbClr val="FF0000"/>
              </a:solidFill>
            </a:endParaRPr>
          </a:p>
        </p:txBody>
      </p:sp>
    </p:spTree>
  </p:cSld>
  <p:clrMapOvr>
    <a:masterClrMapping/>
  </p:clrMapOvr>
  <p:transition spd="slow">
    <p:wipe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1.jpg"/>
          <p:cNvPicPr>
            <a:picLocks noChangeAspect="1"/>
          </p:cNvPicPr>
          <p:nvPr/>
        </p:nvPicPr>
        <p:blipFill>
          <a:blip r:embed="rId2" cstate="print"/>
          <a:stretch>
            <a:fillRect/>
          </a:stretch>
        </p:blipFill>
        <p:spPr>
          <a:xfrm>
            <a:off x="0" y="0"/>
            <a:ext cx="9143999" cy="6143644"/>
          </a:xfrm>
          <a:prstGeom prst="rect">
            <a:avLst/>
          </a:prstGeom>
        </p:spPr>
      </p:pic>
      <p:sp>
        <p:nvSpPr>
          <p:cNvPr id="3" name="TextBox 2"/>
          <p:cNvSpPr txBox="1"/>
          <p:nvPr/>
        </p:nvSpPr>
        <p:spPr>
          <a:xfrm>
            <a:off x="0" y="6143644"/>
            <a:ext cx="9144000" cy="707886"/>
          </a:xfrm>
          <a:prstGeom prst="rect">
            <a:avLst/>
          </a:prstGeom>
          <a:solidFill>
            <a:srgbClr val="0070C0"/>
          </a:solidFill>
        </p:spPr>
        <p:txBody>
          <a:bodyPr wrap="square" rtlCol="1">
            <a:spAutoFit/>
          </a:bodyPr>
          <a:lstStyle/>
          <a:p>
            <a:r>
              <a:rPr lang="ar-SY" sz="4000" b="1" dirty="0" smtClean="0">
                <a:solidFill>
                  <a:schemeClr val="bg1"/>
                </a:solidFill>
              </a:rPr>
              <a:t>وكذلك من كل ما يمنعنا من أن نكون أصدقائك</a:t>
            </a:r>
            <a:endParaRPr lang="ar-SY" sz="40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2.jpg"/>
          <p:cNvPicPr>
            <a:picLocks noChangeAspect="1"/>
          </p:cNvPicPr>
          <p:nvPr/>
        </p:nvPicPr>
        <p:blipFill>
          <a:blip r:embed="rId2" cstate="print"/>
          <a:stretch>
            <a:fillRect/>
          </a:stretch>
        </p:blipFill>
        <p:spPr>
          <a:xfrm rot="10800000">
            <a:off x="0" y="0"/>
            <a:ext cx="5857884" cy="6858000"/>
          </a:xfrm>
          <a:prstGeom prst="rect">
            <a:avLst/>
          </a:prstGeom>
        </p:spPr>
      </p:pic>
      <p:sp>
        <p:nvSpPr>
          <p:cNvPr id="4" name="TextBox 3"/>
          <p:cNvSpPr txBox="1"/>
          <p:nvPr/>
        </p:nvSpPr>
        <p:spPr>
          <a:xfrm>
            <a:off x="5857884" y="0"/>
            <a:ext cx="3286116" cy="6858000"/>
          </a:xfrm>
          <a:prstGeom prst="rect">
            <a:avLst/>
          </a:prstGeom>
          <a:solidFill>
            <a:srgbClr val="0070C0"/>
          </a:solidFill>
        </p:spPr>
        <p:txBody>
          <a:bodyPr wrap="square" rtlCol="1">
            <a:spAutoFit/>
          </a:bodyPr>
          <a:lstStyle/>
          <a:p>
            <a:r>
              <a:rPr lang="ar-SY" sz="3600" b="1" dirty="0" smtClean="0">
                <a:solidFill>
                  <a:schemeClr val="bg1"/>
                </a:solidFill>
              </a:rPr>
              <a:t>ثم قال يسوع لمن يستمعون اليه أطلبوا والله سيستجيب لكم أبحثوا عن الله وستجدونه أقرعوا والله سيفتح لكم الباب ان الله يريد أن يهبكم  الكثير من الأشياء ان الله يرغب أن يكون صديقكم وأن تأتوا لتبقوا وتعيشوا معه للأبد</a:t>
            </a:r>
            <a:endParaRPr lang="ar-SY" sz="2800" b="1"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cstate="print"/>
          <a:stretch>
            <a:fillRect/>
          </a:stretch>
        </p:blipFill>
        <p:spPr>
          <a:xfrm>
            <a:off x="0" y="0"/>
            <a:ext cx="9190182" cy="6858000"/>
          </a:xfrm>
          <a:prstGeom prst="rect">
            <a:avLst/>
          </a:prstGeom>
        </p:spPr>
      </p:pic>
      <p:sp>
        <p:nvSpPr>
          <p:cNvPr id="3" name="TextBox 2"/>
          <p:cNvSpPr txBox="1"/>
          <p:nvPr/>
        </p:nvSpPr>
        <p:spPr>
          <a:xfrm>
            <a:off x="5029200" y="0"/>
            <a:ext cx="4114800" cy="6186309"/>
          </a:xfrm>
          <a:prstGeom prst="rect">
            <a:avLst/>
          </a:prstGeom>
          <a:noFill/>
        </p:spPr>
        <p:txBody>
          <a:bodyPr wrap="square" rtlCol="1">
            <a:spAutoFit/>
          </a:bodyPr>
          <a:lstStyle/>
          <a:p>
            <a:r>
              <a:rPr lang="ar-SY" sz="3600" dirty="0" smtClean="0"/>
              <a:t>آه يا الله </a:t>
            </a:r>
          </a:p>
          <a:p>
            <a:r>
              <a:rPr lang="ar-SY" sz="3600" dirty="0" smtClean="0"/>
              <a:t>أبانا أنت ىالذي في السماء ليأت ملكوتك لتكن مشيئتك كما في السماء كذلك على الأرض أعطنا خبزنا كفاف يومنا واغفر لنا خطايانا كما نحن نغفر لمن أساء الينا ولا تدخلنا في التجارب لكن نجنا من الشرير لأنه لك الملك والقوة الى دهر الداهرين آمين </a:t>
            </a:r>
            <a:endParaRPr lang="ar-SY"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p:val>
                                            <p:strVal val="#ppt_w*0.70"/>
                                          </p:val>
                                        </p:tav>
                                        <p:tav tm="100000">
                                          <p:val>
                                            <p:strVal val="#ppt_w"/>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animEffect transition="in" filter="fade">
                                      <p:cBhvr>
                                        <p:cTn id="9"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cstate="print"/>
          <a:stretch>
            <a:fillRect/>
          </a:stretch>
        </p:blipFill>
        <p:spPr>
          <a:xfrm>
            <a:off x="0" y="0"/>
            <a:ext cx="9144000" cy="5143512"/>
          </a:xfrm>
          <a:prstGeom prst="rect">
            <a:avLst/>
          </a:prstGeom>
        </p:spPr>
      </p:pic>
      <p:sp>
        <p:nvSpPr>
          <p:cNvPr id="3" name="Rectangle 2"/>
          <p:cNvSpPr/>
          <p:nvPr/>
        </p:nvSpPr>
        <p:spPr>
          <a:xfrm>
            <a:off x="0" y="5143512"/>
            <a:ext cx="9144000" cy="1754326"/>
          </a:xfrm>
          <a:prstGeom prst="rect">
            <a:avLst/>
          </a:prstGeom>
          <a:solidFill>
            <a:schemeClr val="tx2">
              <a:lumMod val="60000"/>
              <a:lumOff val="40000"/>
            </a:schemeClr>
          </a:solidFill>
        </p:spPr>
        <p:txBody>
          <a:bodyPr wrap="square">
            <a:spAutoFit/>
          </a:bodyPr>
          <a:lstStyle/>
          <a:p>
            <a:r>
              <a:rPr lang="ar-SY" sz="3600" b="1" dirty="0" smtClean="0">
                <a:solidFill>
                  <a:srgbClr val="002060"/>
                </a:solidFill>
              </a:rPr>
              <a:t>ولم تستطع أن تعرف ماذا تقول لهم فانك لن تجد صعوبة في فهم هؤلاء البشر الذين طلبوا من يسوع أن يعلمهم كيف يصلون</a:t>
            </a:r>
            <a:endParaRPr lang="ar-SY" sz="3600" b="1" dirty="0">
              <a:solidFill>
                <a:srgbClr val="002060"/>
              </a:solidFill>
            </a:endParaRPr>
          </a:p>
        </p:txBody>
      </p:sp>
    </p:spTree>
  </p:cSld>
  <p:clrMapOvr>
    <a:masterClrMapping/>
  </p:clrMapOvr>
  <p:transition spd="slow">
    <p:wheel spokes="3"/>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cstate="print"/>
          <a:stretch>
            <a:fillRect/>
          </a:stretch>
        </p:blipFill>
        <p:spPr>
          <a:xfrm>
            <a:off x="0" y="0"/>
            <a:ext cx="9143999" cy="6286520"/>
          </a:xfrm>
          <a:prstGeom prst="rect">
            <a:avLst/>
          </a:prstGeom>
        </p:spPr>
      </p:pic>
      <p:sp>
        <p:nvSpPr>
          <p:cNvPr id="4" name="TextBox 3"/>
          <p:cNvSpPr txBox="1"/>
          <p:nvPr/>
        </p:nvSpPr>
        <p:spPr>
          <a:xfrm>
            <a:off x="0" y="6286520"/>
            <a:ext cx="9144000" cy="584775"/>
          </a:xfrm>
          <a:prstGeom prst="rect">
            <a:avLst/>
          </a:prstGeom>
          <a:solidFill>
            <a:schemeClr val="accent2">
              <a:lumMod val="60000"/>
              <a:lumOff val="40000"/>
            </a:schemeClr>
          </a:solidFill>
        </p:spPr>
        <p:txBody>
          <a:bodyPr wrap="square" rtlCol="1">
            <a:spAutoFit/>
          </a:bodyPr>
          <a:lstStyle/>
          <a:p>
            <a:r>
              <a:rPr lang="ar-SY" sz="3200" b="1" dirty="0" smtClean="0">
                <a:solidFill>
                  <a:schemeClr val="accent2">
                    <a:lumMod val="50000"/>
                  </a:schemeClr>
                </a:solidFill>
              </a:rPr>
              <a:t>ان يسوع كان يستقبل دوما أولئك البشر الذين يتشوقون لرؤيته</a:t>
            </a:r>
            <a:endParaRPr lang="ar-SY" sz="3200" b="1" dirty="0">
              <a:solidFill>
                <a:schemeClr val="accent2">
                  <a:lumMod val="50000"/>
                </a:schemeClr>
              </a:solidFill>
            </a:endParaRPr>
          </a:p>
        </p:txBody>
      </p:sp>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6.jpg"/>
          <p:cNvPicPr>
            <a:picLocks noChangeAspect="1"/>
          </p:cNvPicPr>
          <p:nvPr/>
        </p:nvPicPr>
        <p:blipFill>
          <a:blip r:embed="rId2" cstate="print"/>
          <a:stretch>
            <a:fillRect/>
          </a:stretch>
        </p:blipFill>
        <p:spPr>
          <a:xfrm>
            <a:off x="0" y="0"/>
            <a:ext cx="9143999" cy="5638800"/>
          </a:xfrm>
          <a:prstGeom prst="rect">
            <a:avLst/>
          </a:prstGeom>
        </p:spPr>
      </p:pic>
      <p:sp>
        <p:nvSpPr>
          <p:cNvPr id="3" name="TextBox 2"/>
          <p:cNvSpPr txBox="1"/>
          <p:nvPr/>
        </p:nvSpPr>
        <p:spPr>
          <a:xfrm>
            <a:off x="0" y="5638800"/>
            <a:ext cx="9144000" cy="1323439"/>
          </a:xfrm>
          <a:prstGeom prst="rect">
            <a:avLst/>
          </a:prstGeom>
          <a:solidFill>
            <a:schemeClr val="accent2">
              <a:lumMod val="60000"/>
              <a:lumOff val="40000"/>
            </a:schemeClr>
          </a:solidFill>
        </p:spPr>
        <p:txBody>
          <a:bodyPr wrap="square" rtlCol="1">
            <a:spAutoFit/>
          </a:bodyPr>
          <a:lstStyle/>
          <a:p>
            <a:r>
              <a:rPr lang="ar-SY" sz="4000" dirty="0" smtClean="0"/>
              <a:t>فيعطيهم انطباعا بأنه يملك دائما الوقت لرؤيتهم والكلام معهم</a:t>
            </a:r>
            <a:endParaRPr lang="ar-SY" sz="4000" dirty="0"/>
          </a:p>
        </p:txBody>
      </p:sp>
    </p:spTree>
  </p:cSld>
  <p:clrMapOvr>
    <a:masterClrMapping/>
  </p:clrMapOvr>
  <p:transition spd="slow">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5.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8.jpg"/>
          <p:cNvPicPr>
            <a:picLocks noChangeAspect="1"/>
          </p:cNvPicPr>
          <p:nvPr/>
        </p:nvPicPr>
        <p:blipFill>
          <a:blip r:embed="rId2" cstate="print"/>
          <a:stretch>
            <a:fillRect/>
          </a:stretch>
        </p:blipFill>
        <p:spPr>
          <a:xfrm>
            <a:off x="0" y="0"/>
            <a:ext cx="9144000" cy="5105400"/>
          </a:xfrm>
          <a:prstGeom prst="rect">
            <a:avLst/>
          </a:prstGeom>
        </p:spPr>
      </p:pic>
      <p:sp>
        <p:nvSpPr>
          <p:cNvPr id="3" name="TextBox 2"/>
          <p:cNvSpPr txBox="1"/>
          <p:nvPr/>
        </p:nvSpPr>
        <p:spPr>
          <a:xfrm>
            <a:off x="0" y="5105400"/>
            <a:ext cx="9144000" cy="1754326"/>
          </a:xfrm>
          <a:prstGeom prst="rect">
            <a:avLst/>
          </a:prstGeom>
          <a:solidFill>
            <a:srgbClr val="002060"/>
          </a:solidFill>
        </p:spPr>
        <p:txBody>
          <a:bodyPr wrap="square" rtlCol="1">
            <a:spAutoFit/>
          </a:bodyPr>
          <a:lstStyle/>
          <a:p>
            <a:r>
              <a:rPr lang="ar-SY" sz="3600" dirty="0" smtClean="0">
                <a:solidFill>
                  <a:srgbClr val="FFFF00"/>
                </a:solidFill>
              </a:rPr>
              <a:t>ولكن يسوع كان يقضي الكثير من الوقت أيضا مع الله الآب , حيث </a:t>
            </a:r>
            <a:r>
              <a:rPr lang="ar-SY" sz="3600" smtClean="0">
                <a:solidFill>
                  <a:srgbClr val="FFFF00"/>
                </a:solidFill>
              </a:rPr>
              <a:t>يستيقظ </a:t>
            </a:r>
            <a:r>
              <a:rPr lang="ar-SY" sz="3600" smtClean="0">
                <a:solidFill>
                  <a:srgbClr val="FFFF00"/>
                </a:solidFill>
              </a:rPr>
              <a:t>باكرا </a:t>
            </a:r>
            <a:r>
              <a:rPr lang="ar-SY" sz="3600" dirty="0" smtClean="0">
                <a:solidFill>
                  <a:srgbClr val="FFFF00"/>
                </a:solidFill>
              </a:rPr>
              <a:t>فيذهب وحده الى الهضاب ليتكلم مع الله ويستمع اليه فيمضي الوقت بالصلاة</a:t>
            </a:r>
            <a:endParaRPr lang="ar-SY" sz="3600" dirty="0">
              <a:solidFill>
                <a:srgbClr val="FFFF00"/>
              </a:solidFill>
            </a:endParaRPr>
          </a:p>
        </p:txBody>
      </p:sp>
    </p:spTree>
  </p:cSld>
  <p:clrMapOvr>
    <a:masterClrMapping/>
  </p:clrMapOvr>
  <p:transition spd="slow">
    <p:spli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7.jpg"/>
          <p:cNvPicPr>
            <a:picLocks noChangeAspect="1"/>
          </p:cNvPicPr>
          <p:nvPr/>
        </p:nvPicPr>
        <p:blipFill>
          <a:blip r:embed="rId2" cstate="print"/>
          <a:stretch>
            <a:fillRect/>
          </a:stretch>
        </p:blipFill>
        <p:spPr>
          <a:xfrm>
            <a:off x="0" y="0"/>
            <a:ext cx="9144000" cy="5486399"/>
          </a:xfrm>
          <a:prstGeom prst="rect">
            <a:avLst/>
          </a:prstGeom>
        </p:spPr>
      </p:pic>
      <p:sp>
        <p:nvSpPr>
          <p:cNvPr id="3" name="TextBox 2"/>
          <p:cNvSpPr txBox="1"/>
          <p:nvPr/>
        </p:nvSpPr>
        <p:spPr>
          <a:xfrm>
            <a:off x="0" y="5486400"/>
            <a:ext cx="9144000" cy="1446550"/>
          </a:xfrm>
          <a:prstGeom prst="rect">
            <a:avLst/>
          </a:prstGeom>
          <a:solidFill>
            <a:schemeClr val="accent4">
              <a:lumMod val="75000"/>
            </a:schemeClr>
          </a:solidFill>
        </p:spPr>
        <p:txBody>
          <a:bodyPr wrap="square" rtlCol="1">
            <a:spAutoFit/>
          </a:bodyPr>
          <a:lstStyle/>
          <a:p>
            <a:r>
              <a:rPr lang="ar-SY" sz="4400" dirty="0" smtClean="0">
                <a:solidFill>
                  <a:srgbClr val="FFFF00"/>
                </a:solidFill>
              </a:rPr>
              <a:t>وفي بعض الأحيان , يبقى في غرفته عندما كان يرغب بالصلاة</a:t>
            </a:r>
            <a:endParaRPr lang="ar-SY" sz="4400" dirty="0">
              <a:solidFill>
                <a:srgbClr val="FFFF00"/>
              </a:solidFill>
            </a:endParaRPr>
          </a:p>
        </p:txBody>
      </p:sp>
    </p:spTree>
  </p:cSld>
  <p:clrMapOvr>
    <a:masterClrMapping/>
  </p:clrMapOvr>
  <p:transition spd="slow">
    <p:spli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248</TotalTime>
  <Words>357</Words>
  <Application>Microsoft Office PowerPoint</Application>
  <PresentationFormat>On-screen Show (4:3)</PresentationFormat>
  <Paragraphs>29</Paragraphs>
  <Slides>32</Slides>
  <Notes>0</Notes>
  <HiddenSlides>1</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vector>
  </TitlesOfParts>
  <Company>By DR.Ahmed Saker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HANANIA FMM</dc:creator>
  <cp:lastModifiedBy>Computer</cp:lastModifiedBy>
  <cp:revision>21</cp:revision>
  <dcterms:created xsi:type="dcterms:W3CDTF">2011-10-20T01:29:41Z</dcterms:created>
  <dcterms:modified xsi:type="dcterms:W3CDTF">2012-10-21T23:32:30Z</dcterms:modified>
</cp:coreProperties>
</file>