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52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79260-36FF-4911-A6E0-E82747BDAB94}" type="datetimeFigureOut">
              <a:rPr lang="en-US" smtClean="0"/>
              <a:t>3/6/2013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29707-2679-4AF0-B3FA-883ADC262DEC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28794" y="714356"/>
            <a:ext cx="4929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C00000"/>
                </a:solidFill>
              </a:rPr>
              <a:t>بنى رجل بيته على الرمل...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500702"/>
            <a:ext cx="86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C00000"/>
                </a:solidFill>
              </a:rPr>
              <a:t>فهطلت الأمطار ونفخت الريح بشدة ...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28992" y="642918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C00000"/>
                </a:solidFill>
              </a:rPr>
              <a:t>فانهار البيت...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8662" y="785794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C00000"/>
                </a:solidFill>
              </a:rPr>
              <a:t>بينما بنى رجل آخر بيته على الصخر...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2" y="4429132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C00000"/>
                </a:solidFill>
              </a:rPr>
              <a:t>وعندما هطلت المطر ونفخت الريح بقوة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C00000"/>
                </a:solidFill>
              </a:rPr>
              <a:t>لم ينهار البيت بل قاوم كلاهما وبقي صامدا...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-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701" y="0"/>
            <a:ext cx="496659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38</Words>
  <Application>Microsoft Office PowerPoint</Application>
  <PresentationFormat>On-screen Show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1</cp:revision>
  <dcterms:created xsi:type="dcterms:W3CDTF">2013-03-06T21:38:44Z</dcterms:created>
  <dcterms:modified xsi:type="dcterms:W3CDTF">2013-03-06T22:06:51Z</dcterms:modified>
</cp:coreProperties>
</file>