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06D7F-971B-4B33-81C8-4DAAB42FB4B0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E1FCE-F663-4EF9-8B53-ABE26525D66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EB69F-20DF-487C-ABC9-561C92369D69}" type="datetimeFigureOut">
              <a:rPr lang="en-US" smtClean="0"/>
              <a:pPr/>
              <a:t>10/30/2013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EF857-7AC7-475D-A19C-D5D40888ED3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280"/>
            <a:ext cx="9144000" cy="687128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046500" y="1357298"/>
            <a:ext cx="63117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Y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الأمثال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4998" y="2843022"/>
            <a:ext cx="794004" cy="1171956"/>
          </a:xfrm>
          <a:prstGeom prst="rect">
            <a:avLst/>
          </a:prstGeom>
        </p:spPr>
      </p:pic>
      <p:pic>
        <p:nvPicPr>
          <p:cNvPr id="3" name="Picture 2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4857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6000" b="1" dirty="0" smtClean="0"/>
              <a:t>حبة الخردل</a:t>
            </a:r>
            <a:endParaRPr lang="en-GB" sz="6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78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5786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800" b="1" dirty="0" smtClean="0"/>
              <a:t>الفريسي والعشار</a:t>
            </a:r>
            <a:endParaRPr lang="en-GB" sz="48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1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0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800" b="1" dirty="0" smtClean="0"/>
              <a:t>الدعوة الى الوليمة</a:t>
            </a:r>
            <a:endParaRPr lang="en-GB" sz="48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6576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9673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120"/>
            <a:ext cx="9144000" cy="68681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0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5400" b="1" dirty="0" smtClean="0"/>
              <a:t>الوزنات</a:t>
            </a:r>
            <a:endParaRPr lang="en-GB" sz="5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22"/>
            <a:ext cx="9358282" cy="6868922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4071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800" b="1" dirty="0" smtClean="0"/>
              <a:t>عمال الحادية عشر</a:t>
            </a:r>
            <a:endParaRPr lang="en-GB" sz="48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7620" y="285728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5400" dirty="0" smtClean="0"/>
              <a:t>ا</a:t>
            </a:r>
            <a:r>
              <a:rPr lang="ar-SY" sz="5400" b="1" dirty="0" smtClean="0"/>
              <a:t>لصلاة</a:t>
            </a:r>
            <a:endParaRPr lang="en-GB" sz="5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4810" y="5357826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800" b="1" dirty="0" smtClean="0">
                <a:solidFill>
                  <a:schemeClr val="bg1"/>
                </a:solidFill>
              </a:rPr>
              <a:t>العذارى العشرة</a:t>
            </a:r>
            <a:endParaRPr lang="en-GB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741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3306" y="5214950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6600" b="1" dirty="0" smtClean="0"/>
              <a:t>اللؤلؤة</a:t>
            </a:r>
            <a:endParaRPr lang="en-GB" sz="66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7153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7290" y="214290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400" b="1" dirty="0" smtClean="0">
                <a:solidFill>
                  <a:schemeClr val="bg1"/>
                </a:solidFill>
              </a:rPr>
              <a:t>الدرهم المفقود</a:t>
            </a:r>
            <a:endParaRPr lang="en-GB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214290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400" b="1" dirty="0" smtClean="0"/>
              <a:t>الوكيل الخائن</a:t>
            </a:r>
            <a:endParaRPr lang="en-GB" sz="4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2833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55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5918" y="285728"/>
            <a:ext cx="3643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400" b="1" dirty="0" smtClean="0"/>
              <a:t>الراعي الصالح</a:t>
            </a:r>
            <a:endParaRPr lang="en-GB" sz="4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6512" y="3786190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8000" b="1" dirty="0" smtClean="0"/>
              <a:t>الكنز</a:t>
            </a:r>
            <a:endParaRPr lang="en-GB" sz="8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0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7200" b="1" dirty="0" smtClean="0"/>
              <a:t>ا</a:t>
            </a:r>
            <a:r>
              <a:rPr lang="ar-SY" sz="8000" b="1" dirty="0" smtClean="0"/>
              <a:t>لزارع</a:t>
            </a:r>
            <a:endParaRPr lang="en-GB" sz="8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00760" y="142852"/>
            <a:ext cx="3143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7200" dirty="0" smtClean="0"/>
              <a:t>ا</a:t>
            </a:r>
            <a:r>
              <a:rPr lang="ar-SY" sz="7200" b="1" dirty="0" smtClean="0"/>
              <a:t>لحصاد</a:t>
            </a:r>
            <a:endParaRPr lang="en-GB" sz="72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96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/>
              <a:t>السامري الرحيم</a:t>
            </a:r>
            <a:endParaRPr lang="en-GB" sz="4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0"/>
            <a:ext cx="371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6000" b="1" dirty="0" smtClean="0"/>
              <a:t>الأبن الضال</a:t>
            </a:r>
            <a:endParaRPr lang="en-GB" sz="6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1402</TotalTime>
  <Words>29</Words>
  <Application>Microsoft Office PowerPoint</Application>
  <PresentationFormat>On-screen Show (4:3)</PresentationFormat>
  <Paragraphs>17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3</cp:revision>
  <dcterms:created xsi:type="dcterms:W3CDTF">2013-04-28T22:45:09Z</dcterms:created>
  <dcterms:modified xsi:type="dcterms:W3CDTF">2013-10-31T04:59:03Z</dcterms:modified>
</cp:coreProperties>
</file>