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836AB-84B9-4573-9395-683E7A9CDB7A}" type="datetimeFigureOut">
              <a:rPr lang="en-US" smtClean="0"/>
              <a:pPr/>
              <a:t>10/31/2013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C49F-95D4-434C-9161-3839DF24E1F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836AB-84B9-4573-9395-683E7A9CDB7A}" type="datetimeFigureOut">
              <a:rPr lang="en-US" smtClean="0"/>
              <a:pPr/>
              <a:t>10/31/2013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C49F-95D4-434C-9161-3839DF24E1F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836AB-84B9-4573-9395-683E7A9CDB7A}" type="datetimeFigureOut">
              <a:rPr lang="en-US" smtClean="0"/>
              <a:pPr/>
              <a:t>10/31/2013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C49F-95D4-434C-9161-3839DF24E1F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836AB-84B9-4573-9395-683E7A9CDB7A}" type="datetimeFigureOut">
              <a:rPr lang="en-US" smtClean="0"/>
              <a:pPr/>
              <a:t>10/31/2013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C49F-95D4-434C-9161-3839DF24E1F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836AB-84B9-4573-9395-683E7A9CDB7A}" type="datetimeFigureOut">
              <a:rPr lang="en-US" smtClean="0"/>
              <a:pPr/>
              <a:t>10/31/2013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C49F-95D4-434C-9161-3839DF24E1F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836AB-84B9-4573-9395-683E7A9CDB7A}" type="datetimeFigureOut">
              <a:rPr lang="en-US" smtClean="0"/>
              <a:pPr/>
              <a:t>10/31/2013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C49F-95D4-434C-9161-3839DF24E1F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836AB-84B9-4573-9395-683E7A9CDB7A}" type="datetimeFigureOut">
              <a:rPr lang="en-US" smtClean="0"/>
              <a:pPr/>
              <a:t>10/31/2013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C49F-95D4-434C-9161-3839DF24E1F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836AB-84B9-4573-9395-683E7A9CDB7A}" type="datetimeFigureOut">
              <a:rPr lang="en-US" smtClean="0"/>
              <a:pPr/>
              <a:t>10/31/2013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C49F-95D4-434C-9161-3839DF24E1F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836AB-84B9-4573-9395-683E7A9CDB7A}" type="datetimeFigureOut">
              <a:rPr lang="en-US" smtClean="0"/>
              <a:pPr/>
              <a:t>10/31/2013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C49F-95D4-434C-9161-3839DF24E1F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836AB-84B9-4573-9395-683E7A9CDB7A}" type="datetimeFigureOut">
              <a:rPr lang="en-US" smtClean="0"/>
              <a:pPr/>
              <a:t>10/31/2013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C49F-95D4-434C-9161-3839DF24E1F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836AB-84B9-4573-9395-683E7A9CDB7A}" type="datetimeFigureOut">
              <a:rPr lang="en-US" smtClean="0"/>
              <a:pPr/>
              <a:t>10/31/2013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C49F-95D4-434C-9161-3839DF24E1F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836AB-84B9-4573-9395-683E7A9CDB7A}" type="datetimeFigureOut">
              <a:rPr lang="en-US" smtClean="0"/>
              <a:pPr/>
              <a:t>10/31/2013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CC49F-95D4-434C-9161-3839DF24E1F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rt 1"/>
          <p:cNvSpPr/>
          <p:nvPr/>
        </p:nvSpPr>
        <p:spPr>
          <a:xfrm>
            <a:off x="1285852" y="714356"/>
            <a:ext cx="6643734" cy="5286412"/>
          </a:xfrm>
          <a:prstGeom prst="hear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285984" y="2357430"/>
            <a:ext cx="45005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6000" b="1" dirty="0" smtClean="0">
                <a:solidFill>
                  <a:schemeClr val="bg1"/>
                </a:solidFill>
              </a:rPr>
              <a:t>السامري الرحيم</a:t>
            </a:r>
            <a:endParaRPr lang="en-GB" sz="6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85720" y="285728"/>
            <a:ext cx="8215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en-US" dirty="0" smtClean="0"/>
              <a:t>`</a:t>
            </a:r>
            <a:r>
              <a:rPr lang="ar-SY" sz="4000" b="1" dirty="0" smtClean="0">
                <a:solidFill>
                  <a:schemeClr val="accent2">
                    <a:lumMod val="50000"/>
                  </a:schemeClr>
                </a:solidFill>
              </a:rPr>
              <a:t>ذهب رجل من اورشليم الى اريحا</a:t>
            </a:r>
            <a:endParaRPr lang="en-GB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42972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7158" y="642918"/>
            <a:ext cx="90011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Y" sz="4000" b="1" dirty="0" smtClean="0">
                <a:solidFill>
                  <a:schemeClr val="accent2">
                    <a:lumMod val="50000"/>
                  </a:schemeClr>
                </a:solidFill>
              </a:rPr>
              <a:t>فوقع بين ايدي اللصوص فعروه  وجردوه من امواله</a:t>
            </a:r>
            <a:endParaRPr lang="en-GB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357222" y="5857892"/>
            <a:ext cx="83582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>
                <a:solidFill>
                  <a:schemeClr val="accent2">
                    <a:lumMod val="50000"/>
                  </a:schemeClr>
                </a:solidFill>
              </a:rPr>
              <a:t>فتركوه بين حي وميت</a:t>
            </a:r>
            <a:endParaRPr lang="en-GB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072205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Y" sz="4000" b="1" dirty="0" smtClean="0">
                <a:solidFill>
                  <a:schemeClr val="accent2">
                    <a:lumMod val="50000"/>
                  </a:schemeClr>
                </a:solidFill>
              </a:rPr>
              <a:t>فمر كاهن من هناك رآه وتابع طريقه</a:t>
            </a:r>
            <a:endParaRPr lang="en-GB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18"/>
            <a:ext cx="9144000" cy="68511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44" y="5786454"/>
            <a:ext cx="5715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>
                <a:solidFill>
                  <a:schemeClr val="accent2">
                    <a:lumMod val="50000"/>
                  </a:schemeClr>
                </a:solidFill>
              </a:rPr>
              <a:t>وكذلك لاوي رآه وتابع طريقه</a:t>
            </a:r>
            <a:endParaRPr lang="en-GB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60" y="0"/>
            <a:ext cx="912373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28926" y="428604"/>
            <a:ext cx="5786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>
                <a:solidFill>
                  <a:schemeClr val="accent2">
                    <a:lumMod val="50000"/>
                  </a:schemeClr>
                </a:solidFill>
              </a:rPr>
              <a:t>ومر سامري فرآه واشفق عليه </a:t>
            </a:r>
            <a:endParaRPr lang="en-GB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6248" y="5000636"/>
            <a:ext cx="48577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>
                <a:solidFill>
                  <a:schemeClr val="bg1"/>
                </a:solidFill>
              </a:rPr>
              <a:t>اقترب منه وضمد جراحاته بالخمر والزيت </a:t>
            </a:r>
            <a:endParaRPr lang="en-GB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85728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</a:rPr>
              <a:t>واركبه على حماره واخذه الى فندق واعتنى به . وفي الغد قال لصاحب الفندق خذ هذان الدرهمان واعتني به وسأعطيك عند عودتي كل ما تحتاجه </a:t>
            </a:r>
            <a:endParaRPr lang="en-GB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69</Words>
  <Application>Microsoft Office PowerPoint</Application>
  <PresentationFormat>On-screen Show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2</cp:revision>
  <dcterms:created xsi:type="dcterms:W3CDTF">2012-07-15T05:57:42Z</dcterms:created>
  <dcterms:modified xsi:type="dcterms:W3CDTF">2013-11-01T06:31:58Z</dcterms:modified>
</cp:coreProperties>
</file>