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1" r:id="rId17"/>
    <p:sldId id="272" r:id="rId18"/>
    <p:sldId id="276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3FF2F-BDEF-4EE7-88CD-8FC985BC634A}" type="datetimeFigureOut">
              <a:rPr lang="en-US" smtClean="0"/>
              <a:t>10/30/2013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08E0E-727D-4375-80EF-1C4628A034D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08E0E-727D-4375-80EF-1C4628A034D2}" type="slidenum">
              <a:rPr lang="en-GB" smtClean="0"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5D328-1F2F-4D07-A6A6-F3B163258232}" type="datetimeFigureOut">
              <a:rPr lang="en-US" smtClean="0"/>
              <a:pPr/>
              <a:t>10/30/2013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5DC59-6DE5-4BBF-B79A-CF2FF66A7F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2571744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9600" b="1" dirty="0" smtClean="0"/>
              <a:t>الزارع</a:t>
            </a:r>
            <a:endParaRPr lang="en-GB" sz="9600" b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7" y="428604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3600" b="1" dirty="0" smtClean="0">
                <a:solidFill>
                  <a:schemeClr val="accent3">
                    <a:lumMod val="50000"/>
                  </a:schemeClr>
                </a:solidFill>
              </a:rPr>
              <a:t>هون وهنيك , وبالأرض الصالحة بزرع </a:t>
            </a:r>
            <a:endParaRPr lang="en-GB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3" y="1428736"/>
            <a:ext cx="5429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3600" b="1" dirty="0" smtClean="0">
                <a:solidFill>
                  <a:schemeClr val="tx2"/>
                </a:solidFill>
              </a:rPr>
              <a:t>بزرع بالأرض الطيبة وبحصد محبة</a:t>
            </a:r>
            <a:endParaRPr lang="en-GB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50"/>
            <a:ext cx="9144000" cy="6866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1928802"/>
            <a:ext cx="4259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rgbClr val="C00000"/>
                </a:solidFill>
              </a:rPr>
              <a:t>كلمتي محبة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94"/>
            <a:ext cx="9144000" cy="68170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3143248"/>
            <a:ext cx="3237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rgbClr val="FF0000"/>
                </a:solidFill>
              </a:rPr>
              <a:t>بزرع محبة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83"/>
            <a:ext cx="9144000" cy="68514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2000240"/>
            <a:ext cx="457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3600" b="1" dirty="0" smtClean="0">
                <a:solidFill>
                  <a:schemeClr val="tx2"/>
                </a:solidFill>
              </a:rPr>
              <a:t>بحبكن بحبكن كتير</a:t>
            </a:r>
            <a:endParaRPr lang="en-GB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72"/>
            <a:ext cx="9144000" cy="68536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3" y="5929330"/>
            <a:ext cx="6858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rgbClr val="C00000"/>
                </a:solidFill>
              </a:rPr>
              <a:t>عيشوا بمحبتي عيشوا بمحبتي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000108"/>
            <a:ext cx="4643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tx2"/>
                </a:solidFill>
              </a:rPr>
              <a:t>من له اذنان للسمع فليسمع</a:t>
            </a:r>
            <a:endParaRPr lang="en-GB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214290"/>
            <a:ext cx="7750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chemeClr val="tx2"/>
                </a:solidFill>
              </a:rPr>
              <a:t>انشالله القمحة</a:t>
            </a:r>
            <a:endParaRPr lang="en-GB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43576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tx2"/>
                </a:solidFill>
              </a:rPr>
              <a:t>حكاية حبك للكل حكيناها وما في مطرح الا ما كتبناها  يمكن نحن كبرنا ونسيناها رجعنا صغار منفهم معناها</a:t>
            </a:r>
            <a:endParaRPr lang="en-GB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357166"/>
            <a:ext cx="369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3200" dirty="0" smtClean="0">
                <a:solidFill>
                  <a:srgbClr val="C00000"/>
                </a:solidFill>
              </a:rPr>
              <a:t>ا</a:t>
            </a:r>
            <a:r>
              <a:rPr lang="ar-SY" sz="3200" b="1" dirty="0" smtClean="0">
                <a:solidFill>
                  <a:srgbClr val="C00000"/>
                </a:solidFill>
              </a:rPr>
              <a:t>نشالله القمحة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85801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16" y="0"/>
            <a:ext cx="2285984" cy="686341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لا تسينا الكلمة القلت عنا انتو ملح الارض وانتو نورا لا تتركنا ضلك ساكن عنا خلينا نكون عنك اجمل صورة</a:t>
            </a:r>
          </a:p>
          <a:p>
            <a:pPr algn="r" rtl="1"/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285860"/>
            <a:ext cx="35004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tx2"/>
                </a:solidFill>
              </a:rPr>
              <a:t>عم احلم حلم كبير عمبحلم حلم حلو كتير عمبحلم بالمحبة بالمحبة...</a:t>
            </a:r>
            <a:endParaRPr lang="en-GB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5214950"/>
            <a:ext cx="344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/>
              <a:t>بدي ازرع محبة</a:t>
            </a:r>
            <a:endParaRPr lang="en-GB" sz="40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5" y="1428736"/>
            <a:ext cx="3357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6000" b="1" dirty="0" smtClean="0">
                <a:solidFill>
                  <a:srgbClr val="C00000"/>
                </a:solidFill>
              </a:rPr>
              <a:t>كلمتي محبة</a:t>
            </a:r>
            <a:endParaRPr lang="en-GB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5852" y="1500174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rgbClr val="FF0000"/>
                </a:solidFill>
              </a:rPr>
              <a:t>بزرع بطريقي 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1500174"/>
            <a:ext cx="6215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0000"/>
                </a:solidFill>
              </a:rPr>
              <a:t>وين ما بكون بزرع , عالصخر بزرع...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0"/>
            <a:ext cx="7223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rgbClr val="C00000"/>
                </a:solidFill>
              </a:rPr>
              <a:t>بين الشوك بزرع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101</Words>
  <Application>Microsoft Office PowerPoint</Application>
  <PresentationFormat>On-screen Show (4:3)</PresentationFormat>
  <Paragraphs>19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2013-10-31T05:20:39Z</dcterms:created>
  <dcterms:modified xsi:type="dcterms:W3CDTF">2013-10-31T06:16:54Z</dcterms:modified>
</cp:coreProperties>
</file>