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e48b76d76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e48b76d76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4e48b76d7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4e48b76d7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4e48b76d76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4e48b76d76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4e48b76d7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4e48b76d7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4e48b76d76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4e48b76d76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026050" y="0"/>
            <a:ext cx="7066550" cy="5143500"/>
          </a:xfrm>
          <a:prstGeom prst="rect">
            <a:avLst/>
          </a:prstGeom>
          <a:noFill/>
          <a:ln>
            <a:noFill/>
          </a:ln>
        </p:spPr>
      </p:pic>
      <p:sp>
        <p:nvSpPr>
          <p:cNvPr id="55" name="Google Shape;55;p13"/>
          <p:cNvSpPr/>
          <p:nvPr/>
        </p:nvSpPr>
        <p:spPr>
          <a:xfrm>
            <a:off x="1553325" y="265400"/>
            <a:ext cx="2715900" cy="6996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3600"/>
              <a:t>روح الله</a:t>
            </a:r>
            <a:endParaRPr b="1" sz="3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883133" y="2850"/>
            <a:ext cx="7494900" cy="5143500"/>
          </a:xfrm>
          <a:prstGeom prst="rect">
            <a:avLst/>
          </a:prstGeom>
          <a:noFill/>
          <a:ln>
            <a:noFill/>
          </a:ln>
        </p:spPr>
      </p:pic>
      <p:sp>
        <p:nvSpPr>
          <p:cNvPr id="61" name="Google Shape;61;p14"/>
          <p:cNvSpPr/>
          <p:nvPr/>
        </p:nvSpPr>
        <p:spPr>
          <a:xfrm>
            <a:off x="1224150" y="4234275"/>
            <a:ext cx="6980100" cy="909300"/>
          </a:xfrm>
          <a:prstGeom prst="rect">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3000"/>
              <a:t>لا أحد يستطيع رؤية الهواء ولكن ودون علم منا فانه يحيط بنا ويتعشنا</a:t>
            </a:r>
            <a:endParaRPr sz="3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pic>
        <p:nvPicPr>
          <p:cNvPr id="66" name="Google Shape;66;p15"/>
          <p:cNvPicPr preferRelativeResize="0"/>
          <p:nvPr/>
        </p:nvPicPr>
        <p:blipFill>
          <a:blip r:embed="rId3">
            <a:alphaModFix/>
          </a:blip>
          <a:stretch>
            <a:fillRect/>
          </a:stretch>
        </p:blipFill>
        <p:spPr>
          <a:xfrm>
            <a:off x="804033" y="16650"/>
            <a:ext cx="7639050" cy="5143499"/>
          </a:xfrm>
          <a:prstGeom prst="rect">
            <a:avLst/>
          </a:prstGeom>
          <a:noFill/>
          <a:ln>
            <a:noFill/>
          </a:ln>
        </p:spPr>
      </p:pic>
      <p:sp>
        <p:nvSpPr>
          <p:cNvPr id="67" name="Google Shape;67;p15"/>
          <p:cNvSpPr/>
          <p:nvPr/>
        </p:nvSpPr>
        <p:spPr>
          <a:xfrm>
            <a:off x="1224150" y="3676725"/>
            <a:ext cx="6980100" cy="1466700"/>
          </a:xfrm>
          <a:prstGeom prst="rect">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3000"/>
              <a:t>إن ذاك الذى يؤمن بالله يعلم بأن لا احد يستطيع أن يراه ولكنه فى الحقيقية يقبل بوجوج الله كما يقبل بوجود الهواء والريح</a:t>
            </a:r>
            <a:endParaRPr sz="3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pic>
        <p:nvPicPr>
          <p:cNvPr id="72" name="Google Shape;72;p16"/>
          <p:cNvPicPr preferRelativeResize="0"/>
          <p:nvPr/>
        </p:nvPicPr>
        <p:blipFill>
          <a:blip r:embed="rId3">
            <a:alphaModFix/>
          </a:blip>
          <a:stretch>
            <a:fillRect/>
          </a:stretch>
        </p:blipFill>
        <p:spPr>
          <a:xfrm>
            <a:off x="656300" y="0"/>
            <a:ext cx="7925898" cy="5185126"/>
          </a:xfrm>
          <a:prstGeom prst="rect">
            <a:avLst/>
          </a:prstGeom>
          <a:noFill/>
          <a:ln>
            <a:noFill/>
          </a:ln>
        </p:spPr>
      </p:pic>
      <p:sp>
        <p:nvSpPr>
          <p:cNvPr id="73" name="Google Shape;73;p16"/>
          <p:cNvSpPr/>
          <p:nvPr/>
        </p:nvSpPr>
        <p:spPr>
          <a:xfrm>
            <a:off x="1224150" y="3676725"/>
            <a:ext cx="6980100" cy="1466700"/>
          </a:xfrm>
          <a:prstGeom prst="rect">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النبع لا أحد يأمره ولكن باستطاعة أى شخص أن تأتى ويستقى منه القليل من الماء. الماء الذى يروى العطشان ويرطب النفس ان ذاك الذى يؤمن بالله يعرف بأن لا أحد يستطيع أن يأمر الله ولكن بنفس الوقت يفهم بأن الله هو من أعطى الحياه على طريقة ذاك النبع الجارى </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733579" y="1750"/>
            <a:ext cx="7744643" cy="5143501"/>
          </a:xfrm>
          <a:prstGeom prst="rect">
            <a:avLst/>
          </a:prstGeom>
          <a:noFill/>
          <a:ln>
            <a:noFill/>
          </a:ln>
        </p:spPr>
      </p:pic>
      <p:sp>
        <p:nvSpPr>
          <p:cNvPr id="79" name="Google Shape;79;p17"/>
          <p:cNvSpPr/>
          <p:nvPr/>
        </p:nvSpPr>
        <p:spPr>
          <a:xfrm>
            <a:off x="733575" y="3676725"/>
            <a:ext cx="7744500" cy="1466700"/>
          </a:xfrm>
          <a:prstGeom prst="rect">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لا يستطيع أى شخص أن يلمس النار ليحركها ولكن عندما نكون قريبين منها فإنها تعطينا الحرارة والدفء بل والنور أيضا وعلى هذا المنوال فان من يؤمن بالله يعرف بأن لا أحد يستطيع أم يمسك به ولكنه يعرف بنفس الوقت بأم الله هو من يدفئه وينير أفكاره وعقله كما تضئ النار فى الليل</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Google Shape;84;p18"/>
          <p:cNvPicPr preferRelativeResize="0"/>
          <p:nvPr/>
        </p:nvPicPr>
        <p:blipFill>
          <a:blip r:embed="rId3">
            <a:alphaModFix/>
          </a:blip>
          <a:stretch>
            <a:fillRect/>
          </a:stretch>
        </p:blipFill>
        <p:spPr>
          <a:xfrm>
            <a:off x="1307425" y="0"/>
            <a:ext cx="6376749" cy="5143500"/>
          </a:xfrm>
          <a:prstGeom prst="rect">
            <a:avLst/>
          </a:prstGeom>
          <a:noFill/>
          <a:ln>
            <a:noFill/>
          </a:ln>
        </p:spPr>
      </p:pic>
      <p:sp>
        <p:nvSpPr>
          <p:cNvPr id="85" name="Google Shape;85;p18"/>
          <p:cNvSpPr/>
          <p:nvPr/>
        </p:nvSpPr>
        <p:spPr>
          <a:xfrm>
            <a:off x="1295075" y="703625"/>
            <a:ext cx="6376800" cy="1594500"/>
          </a:xfrm>
          <a:prstGeom prst="rect">
            <a:avLst/>
          </a:prstGeom>
          <a:solidFill>
            <a:srgbClr val="9FC5E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3000"/>
              <a:t>يا الله أنت أبانا يا الله أنت أخانا يسوع المسيح </a:t>
            </a:r>
            <a:endParaRPr sz="3000"/>
          </a:p>
          <a:p>
            <a:pPr indent="0" lvl="0" marL="0" rtl="0" algn="ctr">
              <a:spcBef>
                <a:spcPts val="0"/>
              </a:spcBef>
              <a:spcAft>
                <a:spcPts val="0"/>
              </a:spcAft>
              <a:buNone/>
            </a:pPr>
            <a:r>
              <a:rPr lang="en-GB" sz="3000"/>
              <a:t>يا الله أنت الروح القدس فروح الله ينفخ مثل ريح خفيقة ويسيل مقل نبع رطب وبدفء مثل نار مشتعله </a:t>
            </a:r>
            <a:endParaRPr sz="30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