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37A54-2C21-4F26-9C20-416F7D136027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C55A-1529-442D-B275-723983660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759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37A54-2C21-4F26-9C20-416F7D136027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C55A-1529-442D-B275-723983660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986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37A54-2C21-4F26-9C20-416F7D136027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C55A-1529-442D-B275-723983660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672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37A54-2C21-4F26-9C20-416F7D136027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C55A-1529-442D-B275-723983660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499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37A54-2C21-4F26-9C20-416F7D136027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C55A-1529-442D-B275-723983660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951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37A54-2C21-4F26-9C20-416F7D136027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C55A-1529-442D-B275-723983660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960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37A54-2C21-4F26-9C20-416F7D136027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C55A-1529-442D-B275-723983660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919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37A54-2C21-4F26-9C20-416F7D136027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C55A-1529-442D-B275-723983660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941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37A54-2C21-4F26-9C20-416F7D136027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C55A-1529-442D-B275-723983660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160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37A54-2C21-4F26-9C20-416F7D136027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C55A-1529-442D-B275-723983660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818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37A54-2C21-4F26-9C20-416F7D136027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C55A-1529-442D-B275-723983660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563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37A54-2C21-4F26-9C20-416F7D136027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8C55A-1529-442D-B275-723983660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063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-54420"/>
            <a:ext cx="9268496" cy="6912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740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01" y="0"/>
            <a:ext cx="10623997" cy="6858000"/>
          </a:xfrm>
        </p:spPr>
      </p:pic>
    </p:spTree>
    <p:extLst>
      <p:ext uri="{BB962C8B-B14F-4D97-AF65-F5344CB8AC3E}">
        <p14:creationId xmlns:p14="http://schemas.microsoft.com/office/powerpoint/2010/main" val="1805951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4291837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4150057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4277143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74363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178363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</dc:creator>
  <cp:lastModifiedBy>Sara</cp:lastModifiedBy>
  <cp:revision>1</cp:revision>
  <dcterms:created xsi:type="dcterms:W3CDTF">2019-01-10T12:22:11Z</dcterms:created>
  <dcterms:modified xsi:type="dcterms:W3CDTF">2019-01-10T12:22:35Z</dcterms:modified>
</cp:coreProperties>
</file>