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0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44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87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1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9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4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8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4FD81-B76F-4EAE-AB8B-E16C6881EB43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B8E66-66B5-445B-BB94-1BA76B5B6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2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11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639444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3609737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469662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3756910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35528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854502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047838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Sara</cp:lastModifiedBy>
  <cp:revision>1</cp:revision>
  <dcterms:created xsi:type="dcterms:W3CDTF">2019-01-10T12:12:44Z</dcterms:created>
  <dcterms:modified xsi:type="dcterms:W3CDTF">2019-01-10T12:13:26Z</dcterms:modified>
</cp:coreProperties>
</file>