
<file path=[Content_Types].xml><?xml version="1.0" encoding="utf-8"?>
<Types xmlns="http://schemas.openxmlformats.org/package/2006/content-types">
  <Default ContentType="image/jpeg" Extension="jpg"/>
  <Default ContentType="application/xml" Extension="xml"/>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autoCompressPictures="0" strictFirstAndLastChars="0" saveSubsetFonts="1">
  <p:sldMasterIdLst>
    <p:sldMasterId id="2147483659" r:id="rId3"/>
  </p:sldMasterIdLst>
  <p:notesMasterIdLst>
    <p:notesMasterId r:id="rId4"/>
  </p:notesMasterIdLst>
  <p:sldIdLst>
    <p:sldId id="256" r:id="rId5"/>
    <p:sldId id="257" r:id="rId6"/>
    <p:sldId id="258" r:id="rId7"/>
    <p:sldId id="259" r:id="rId8"/>
    <p:sldId id="260" r:id="rId9"/>
    <p:sldId id="261" r:id="rId10"/>
    <p:sldId id="262" r:id="rId11"/>
    <p:sldId id="263" r:id="rId12"/>
  </p:sldIdLst>
  <p:sldSz cy="5143500" cx="9144000"/>
  <p:notesSz cx="6858000" cy="9144000"/>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file>

<file path=ppt/_rels/presentation.xml.rels><?xml version="1.0" encoding="UTF-8" standalone="yes"?><Relationships xmlns="http://schemas.openxmlformats.org/package/2006/relationships"><Relationship Id="rId1" Type="http://schemas.openxmlformats.org/officeDocument/2006/relationships/theme" Target="theme/theme2.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notesMaster" Target="notesMasters/notesMaster1.xml"/><Relationship Id="rId11" Type="http://schemas.openxmlformats.org/officeDocument/2006/relationships/slide" Target="slides/slide7.xml"/><Relationship Id="rId10" Type="http://schemas.openxmlformats.org/officeDocument/2006/relationships/slide" Target="slides/slide6.xml"/><Relationship Id="rId12" Type="http://schemas.openxmlformats.org/officeDocument/2006/relationships/slide" Target="slides/slide8.xml"/><Relationship Id="rId9" Type="http://schemas.openxmlformats.org/officeDocument/2006/relationships/slide" Target="slides/slide5.xml"/><Relationship Id="rId5" Type="http://schemas.openxmlformats.org/officeDocument/2006/relationships/slide" Target="slides/slide1.xml"/><Relationship Id="rId6" Type="http://schemas.openxmlformats.org/officeDocument/2006/relationships/slide" Target="slides/slide2.xml"/><Relationship Id="rId7" Type="http://schemas.openxmlformats.org/officeDocument/2006/relationships/slide" Target="slides/slide3.xml"/><Relationship Id="rId8" Type="http://schemas.openxmlformats.org/officeDocument/2006/relationships/slide" Target="slides/slide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0" name="Shape 50"/>
        <p:cNvGrpSpPr/>
        <p:nvPr/>
      </p:nvGrpSpPr>
      <p:grpSpPr>
        <a:xfrm>
          <a:off x="0" y="0"/>
          <a:ext cx="0" cy="0"/>
          <a:chOff x="0" y="0"/>
          <a:chExt cx="0" cy="0"/>
        </a:xfrm>
      </p:grpSpPr>
      <p:sp>
        <p:nvSpPr>
          <p:cNvPr id="51" name="Google Shape;51;p: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p: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6" name="Shape 56"/>
        <p:cNvGrpSpPr/>
        <p:nvPr/>
      </p:nvGrpSpPr>
      <p:grpSpPr>
        <a:xfrm>
          <a:off x="0" y="0"/>
          <a:ext cx="0" cy="0"/>
          <a:chOff x="0" y="0"/>
          <a:chExt cx="0" cy="0"/>
        </a:xfrm>
      </p:grpSpPr>
      <p:sp>
        <p:nvSpPr>
          <p:cNvPr id="57" name="Google Shape;57;g4dd4c92e52_0_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8" name="Google Shape;58;g4dd4c92e52_0_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63" name="Shape 63"/>
        <p:cNvGrpSpPr/>
        <p:nvPr/>
      </p:nvGrpSpPr>
      <p:grpSpPr>
        <a:xfrm>
          <a:off x="0" y="0"/>
          <a:ext cx="0" cy="0"/>
          <a:chOff x="0" y="0"/>
          <a:chExt cx="0" cy="0"/>
        </a:xfrm>
      </p:grpSpPr>
      <p:sp>
        <p:nvSpPr>
          <p:cNvPr id="64" name="Google Shape;64;g4dd4c92e52_0_1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5" name="Google Shape;65;g4dd4c92e52_0_1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69" name="Shape 69"/>
        <p:cNvGrpSpPr/>
        <p:nvPr/>
      </p:nvGrpSpPr>
      <p:grpSpPr>
        <a:xfrm>
          <a:off x="0" y="0"/>
          <a:ext cx="0" cy="0"/>
          <a:chOff x="0" y="0"/>
          <a:chExt cx="0" cy="0"/>
        </a:xfrm>
      </p:grpSpPr>
      <p:sp>
        <p:nvSpPr>
          <p:cNvPr id="70" name="Google Shape;70;g4dd4c92e52_1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1" name="Google Shape;71;g4dd4c92e52_1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76" name="Shape 76"/>
        <p:cNvGrpSpPr/>
        <p:nvPr/>
      </p:nvGrpSpPr>
      <p:grpSpPr>
        <a:xfrm>
          <a:off x="0" y="0"/>
          <a:ext cx="0" cy="0"/>
          <a:chOff x="0" y="0"/>
          <a:chExt cx="0" cy="0"/>
        </a:xfrm>
      </p:grpSpPr>
      <p:sp>
        <p:nvSpPr>
          <p:cNvPr id="77" name="Google Shape;77;g4dd4c92e52_1_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8" name="Google Shape;78;g4dd4c92e52_1_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82" name="Shape 82"/>
        <p:cNvGrpSpPr/>
        <p:nvPr/>
      </p:nvGrpSpPr>
      <p:grpSpPr>
        <a:xfrm>
          <a:off x="0" y="0"/>
          <a:ext cx="0" cy="0"/>
          <a:chOff x="0" y="0"/>
          <a:chExt cx="0" cy="0"/>
        </a:xfrm>
      </p:grpSpPr>
      <p:sp>
        <p:nvSpPr>
          <p:cNvPr id="83" name="Google Shape;83;g4dd4c92e52_1_1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4" name="Google Shape;84;g4dd4c92e52_1_1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89" name="Shape 89"/>
        <p:cNvGrpSpPr/>
        <p:nvPr/>
      </p:nvGrpSpPr>
      <p:grpSpPr>
        <a:xfrm>
          <a:off x="0" y="0"/>
          <a:ext cx="0" cy="0"/>
          <a:chOff x="0" y="0"/>
          <a:chExt cx="0" cy="0"/>
        </a:xfrm>
      </p:grpSpPr>
      <p:sp>
        <p:nvSpPr>
          <p:cNvPr id="90" name="Google Shape;90;g4dd4c92e52_1_2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1" name="Google Shape;91;g4dd4c92e52_1_2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95" name="Shape 95"/>
        <p:cNvGrpSpPr/>
        <p:nvPr/>
      </p:nvGrpSpPr>
      <p:grpSpPr>
        <a:xfrm>
          <a:off x="0" y="0"/>
          <a:ext cx="0" cy="0"/>
          <a:chOff x="0" y="0"/>
          <a:chExt cx="0" cy="0"/>
        </a:xfrm>
      </p:grpSpPr>
      <p:sp>
        <p:nvSpPr>
          <p:cNvPr id="96" name="Google Shape;96;g4dd4c92e52_1_3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7" name="Google Shape;97;g4dd4c92e52_1_3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311700" y="3152225"/>
            <a:ext cx="8520600" cy="1300800"/>
          </a:xfrm>
          <a:prstGeom prst="rect">
            <a:avLst/>
          </a:prstGeom>
        </p:spPr>
        <p:txBody>
          <a:bodyPr anchorCtr="0" anchor="t" bIns="91425" lIns="91425" spcFirstLastPara="1" rIns="91425" wrap="square" tIns="91425"/>
          <a:lstStyle>
            <a:lvl1pPr indent="-342900" lvl="0" marL="457200" algn="ctr">
              <a:spcBef>
                <a:spcPts val="0"/>
              </a:spcBef>
              <a:spcAft>
                <a:spcPts val="0"/>
              </a:spcAft>
              <a:buSzPts val="1800"/>
              <a:buChar char="●"/>
              <a:defRPr/>
            </a:lvl1pPr>
            <a:lvl2pPr indent="-317500" lvl="1" marL="914400" algn="ctr">
              <a:spcBef>
                <a:spcPts val="1600"/>
              </a:spcBef>
              <a:spcAft>
                <a:spcPts val="0"/>
              </a:spcAft>
              <a:buSzPts val="1400"/>
              <a:buChar char="○"/>
              <a:defRPr/>
            </a:lvl2pPr>
            <a:lvl3pPr indent="-317500" lvl="2" marL="1371600" algn="ctr">
              <a:spcBef>
                <a:spcPts val="1600"/>
              </a:spcBef>
              <a:spcAft>
                <a:spcPts val="0"/>
              </a:spcAft>
              <a:buSzPts val="1400"/>
              <a:buChar char="■"/>
              <a:defRPr/>
            </a:lvl3pPr>
            <a:lvl4pPr indent="-317500" lvl="3" marL="1828800" algn="ctr">
              <a:spcBef>
                <a:spcPts val="1600"/>
              </a:spcBef>
              <a:spcAft>
                <a:spcPts val="0"/>
              </a:spcAft>
              <a:buSzPts val="1400"/>
              <a:buChar char="●"/>
              <a:defRPr/>
            </a:lvl4pPr>
            <a:lvl5pPr indent="-317500" lvl="4" marL="2286000" algn="ctr">
              <a:spcBef>
                <a:spcPts val="1600"/>
              </a:spcBef>
              <a:spcAft>
                <a:spcPts val="0"/>
              </a:spcAft>
              <a:buSzPts val="1400"/>
              <a:buChar char="○"/>
              <a:defRPr/>
            </a:lvl5pPr>
            <a:lvl6pPr indent="-317500" lvl="5" marL="2743200" algn="ctr">
              <a:spcBef>
                <a:spcPts val="1600"/>
              </a:spcBef>
              <a:spcAft>
                <a:spcPts val="0"/>
              </a:spcAft>
              <a:buSzPts val="1400"/>
              <a:buChar char="■"/>
              <a:defRPr/>
            </a:lvl6pPr>
            <a:lvl7pPr indent="-317500" lvl="6" marL="3200400" algn="ctr">
              <a:spcBef>
                <a:spcPts val="1600"/>
              </a:spcBef>
              <a:spcAft>
                <a:spcPts val="0"/>
              </a:spcAft>
              <a:buSzPts val="1400"/>
              <a:buChar char="●"/>
              <a:defRPr/>
            </a:lvl7pPr>
            <a:lvl8pPr indent="-317500" lvl="7" marL="3657600" algn="ctr">
              <a:spcBef>
                <a:spcPts val="1600"/>
              </a:spcBef>
              <a:spcAft>
                <a:spcPts val="0"/>
              </a:spcAft>
              <a:buSzPts val="1400"/>
              <a:buChar char="○"/>
              <a:defRPr/>
            </a:lvl8pPr>
            <a:lvl9pPr indent="-317500" lvl="8" marL="4114800" algn="ctr">
              <a:spcBef>
                <a:spcPts val="1600"/>
              </a:spcBef>
              <a:spcAft>
                <a:spcPts val="1600"/>
              </a:spcAft>
              <a:buSzPts val="1400"/>
              <a:buChar char="■"/>
              <a:defRPr/>
            </a:lvl9pPr>
          </a:lstStyle>
          <a:p/>
        </p:txBody>
      </p:sp>
      <p:sp>
        <p:nvSpPr>
          <p:cNvPr id="47" name="Google Shape;47;p11"/>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p:spPr>
        <p:txBody>
          <a:bodyPr anchorCtr="0" anchor="ctr" bIns="91425" lIns="91425" spcFirstLastPara="1" rIns="91425" wrap="square" tIns="91425"/>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11700" y="445025"/>
            <a:ext cx="8520600" cy="572700"/>
          </a:xfrm>
          <a:prstGeom prst="rect">
            <a:avLst/>
          </a:prstGeom>
        </p:spPr>
        <p:txBody>
          <a:bodyPr anchorCtr="0" anchor="t" bIns="91425" lIns="91425" spcFirstLastPara="1" rIns="91425" wrap="square" tIns="91425"/>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311700" y="1152475"/>
            <a:ext cx="8520600" cy="3416400"/>
          </a:xfrm>
          <a:prstGeom prst="rect">
            <a:avLst/>
          </a:prstGeom>
        </p:spPr>
        <p:txBody>
          <a:bodyPr anchorCtr="0" anchor="t" bIns="91425" lIns="91425" spcFirstLastPara="1" rIns="91425" wrap="square" tIns="91425"/>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19" name="Google Shape;19;p4"/>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445025"/>
            <a:ext cx="8520600" cy="572700"/>
          </a:xfrm>
          <a:prstGeom prst="rect">
            <a:avLst/>
          </a:prstGeom>
        </p:spPr>
        <p:txBody>
          <a:bodyPr anchorCtr="0" anchor="t" bIns="91425" lIns="91425" spcFirstLastPara="1" rIns="91425" wrap="square" tIns="91425"/>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311700" y="1152475"/>
            <a:ext cx="3999900" cy="3416400"/>
          </a:xfrm>
          <a:prstGeom prst="rect">
            <a:avLst/>
          </a:prstGeom>
        </p:spPr>
        <p:txBody>
          <a:bodyPr anchorCtr="0" anchor="t" bIns="91425" lIns="91425" spcFirstLastPara="1" rIns="91425" wrap="square" tIns="91425"/>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3" name="Google Shape;23;p5"/>
          <p:cNvSpPr txBox="1"/>
          <p:nvPr>
            <p:ph idx="2" type="body"/>
          </p:nvPr>
        </p:nvSpPr>
        <p:spPr>
          <a:xfrm>
            <a:off x="4832400" y="1152475"/>
            <a:ext cx="3999900" cy="3416400"/>
          </a:xfrm>
          <a:prstGeom prst="rect">
            <a:avLst/>
          </a:prstGeom>
        </p:spPr>
        <p:txBody>
          <a:bodyPr anchorCtr="0" anchor="t" bIns="91425" lIns="91425" spcFirstLastPara="1" rIns="91425" wrap="square" tIns="91425"/>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4" name="Google Shape;24;p5"/>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445025"/>
            <a:ext cx="8520600" cy="572700"/>
          </a:xfrm>
          <a:prstGeom prst="rect">
            <a:avLst/>
          </a:prstGeom>
        </p:spPr>
        <p:txBody>
          <a:bodyPr anchorCtr="0" anchor="t" bIns="91425" lIns="91425" spcFirstLastPara="1" rIns="91425" wrap="square" tIns="91425"/>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555600"/>
            <a:ext cx="2808000" cy="755700"/>
          </a:xfrm>
          <a:prstGeom prst="rect">
            <a:avLst/>
          </a:prstGeom>
        </p:spPr>
        <p:txBody>
          <a:bodyPr anchorCtr="0" anchor="b" bIns="91425" lIns="91425" spcFirstLastPara="1" rIns="91425" wrap="square" tIns="91425"/>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311700" y="1389600"/>
            <a:ext cx="2808000" cy="3179400"/>
          </a:xfrm>
          <a:prstGeom prst="rect">
            <a:avLst/>
          </a:prstGeom>
        </p:spPr>
        <p:txBody>
          <a:bodyPr anchorCtr="0" anchor="t" bIns="91425" lIns="91425" spcFirstLastPara="1" rIns="91425" wrap="square" tIns="91425"/>
          <a:lstStyle>
            <a:lvl1pPr indent="-304800" lvl="0" marL="457200">
              <a:spcBef>
                <a:spcPts val="0"/>
              </a:spcBef>
              <a:spcAft>
                <a:spcPts val="0"/>
              </a:spcAft>
              <a:buSzPts val="1200"/>
              <a:buChar char="●"/>
              <a:defRPr sz="12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31" name="Google Shape;31;p7"/>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450150"/>
            <a:ext cx="6367800" cy="4090800"/>
          </a:xfrm>
          <a:prstGeom prst="rect">
            <a:avLst/>
          </a:prstGeom>
        </p:spPr>
        <p:txBody>
          <a:bodyPr anchorCtr="0" anchor="ctr" bIns="91425" lIns="91425" spcFirstLastPara="1" rIns="91425" wrap="square" tIns="91425"/>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65500" y="1233175"/>
            <a:ext cx="4045200" cy="1482300"/>
          </a:xfrm>
          <a:prstGeom prst="rect">
            <a:avLst/>
          </a:prstGeom>
        </p:spPr>
        <p:txBody>
          <a:bodyPr anchorCtr="0" anchor="b" bIns="91425" lIns="91425" spcFirstLastPara="1" rIns="91425" wrap="square" tIns="91425"/>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65500" y="2803075"/>
            <a:ext cx="4045200" cy="1235100"/>
          </a:xfrm>
          <a:prstGeom prst="rect">
            <a:avLst/>
          </a:prstGeom>
        </p:spPr>
        <p:txBody>
          <a:bodyPr anchorCtr="0" anchor="t" bIns="91425" lIns="91425" spcFirstLastPara="1" rIns="91425" wrap="square" tIns="91425"/>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939500" y="724075"/>
            <a:ext cx="3837000" cy="3695100"/>
          </a:xfrm>
          <a:prstGeom prst="rect">
            <a:avLst/>
          </a:prstGeom>
        </p:spPr>
        <p:txBody>
          <a:bodyPr anchorCtr="0" anchor="ctr" bIns="91425" lIns="91425" spcFirstLastPara="1" rIns="91425" wrap="square" tIns="91425"/>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40" name="Google Shape;40;p9"/>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4230575"/>
            <a:ext cx="5998800" cy="605100"/>
          </a:xfrm>
          <a:prstGeom prst="rect">
            <a:avLst/>
          </a:prstGeom>
        </p:spPr>
        <p:txBody>
          <a:bodyPr anchorCtr="0" anchor="ctr" bIns="91425" lIns="91425" spcFirstLastPara="1" rIns="91425" wrap="square" tIns="91425"/>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1600"/>
              </a:spcBef>
              <a:spcAft>
                <a:spcPts val="0"/>
              </a:spcAft>
              <a:buClr>
                <a:schemeClr val="dk2"/>
              </a:buClr>
              <a:buSzPts val="1400"/>
              <a:buChar char="○"/>
              <a:defRPr>
                <a:solidFill>
                  <a:schemeClr val="dk2"/>
                </a:solidFill>
              </a:defRPr>
            </a:lvl2pPr>
            <a:lvl3pPr indent="-317500" lvl="2" marL="1371600">
              <a:lnSpc>
                <a:spcPct val="115000"/>
              </a:lnSpc>
              <a:spcBef>
                <a:spcPts val="1600"/>
              </a:spcBef>
              <a:spcAft>
                <a:spcPts val="0"/>
              </a:spcAft>
              <a:buClr>
                <a:schemeClr val="dk2"/>
              </a:buClr>
              <a:buSzPts val="1400"/>
              <a:buChar char="■"/>
              <a:defRPr>
                <a:solidFill>
                  <a:schemeClr val="dk2"/>
                </a:solidFill>
              </a:defRPr>
            </a:lvl3pPr>
            <a:lvl4pPr indent="-317500" lvl="3" marL="1828800">
              <a:lnSpc>
                <a:spcPct val="115000"/>
              </a:lnSpc>
              <a:spcBef>
                <a:spcPts val="1600"/>
              </a:spcBef>
              <a:spcAft>
                <a:spcPts val="0"/>
              </a:spcAft>
              <a:buClr>
                <a:schemeClr val="dk2"/>
              </a:buClr>
              <a:buSzPts val="1400"/>
              <a:buChar char="●"/>
              <a:defRPr>
                <a:solidFill>
                  <a:schemeClr val="dk2"/>
                </a:solidFill>
              </a:defRPr>
            </a:lvl4pPr>
            <a:lvl5pPr indent="-317500" lvl="4" marL="2286000">
              <a:lnSpc>
                <a:spcPct val="115000"/>
              </a:lnSpc>
              <a:spcBef>
                <a:spcPts val="1600"/>
              </a:spcBef>
              <a:spcAft>
                <a:spcPts val="0"/>
              </a:spcAft>
              <a:buClr>
                <a:schemeClr val="dk2"/>
              </a:buClr>
              <a:buSzPts val="1400"/>
              <a:buChar char="○"/>
              <a:defRPr>
                <a:solidFill>
                  <a:schemeClr val="dk2"/>
                </a:solidFill>
              </a:defRPr>
            </a:lvl5pPr>
            <a:lvl6pPr indent="-317500" lvl="5" marL="2743200">
              <a:lnSpc>
                <a:spcPct val="115000"/>
              </a:lnSpc>
              <a:spcBef>
                <a:spcPts val="1600"/>
              </a:spcBef>
              <a:spcAft>
                <a:spcPts val="0"/>
              </a:spcAft>
              <a:buClr>
                <a:schemeClr val="dk2"/>
              </a:buClr>
              <a:buSzPts val="1400"/>
              <a:buChar char="■"/>
              <a:defRPr>
                <a:solidFill>
                  <a:schemeClr val="dk2"/>
                </a:solidFill>
              </a:defRPr>
            </a:lvl6pPr>
            <a:lvl7pPr indent="-317500" lvl="6" marL="3200400">
              <a:lnSpc>
                <a:spcPct val="115000"/>
              </a:lnSpc>
              <a:spcBef>
                <a:spcPts val="1600"/>
              </a:spcBef>
              <a:spcAft>
                <a:spcPts val="0"/>
              </a:spcAft>
              <a:buClr>
                <a:schemeClr val="dk2"/>
              </a:buClr>
              <a:buSzPts val="1400"/>
              <a:buChar char="●"/>
              <a:defRPr>
                <a:solidFill>
                  <a:schemeClr val="dk2"/>
                </a:solidFill>
              </a:defRPr>
            </a:lvl7pPr>
            <a:lvl8pPr indent="-317500" lvl="7" marL="3657600">
              <a:lnSpc>
                <a:spcPct val="115000"/>
              </a:lnSpc>
              <a:spcBef>
                <a:spcPts val="1600"/>
              </a:spcBef>
              <a:spcAft>
                <a:spcPts val="0"/>
              </a:spcAft>
              <a:buClr>
                <a:schemeClr val="dk2"/>
              </a:buClr>
              <a:buSzPts val="1400"/>
              <a:buChar char="○"/>
              <a:defRPr>
                <a:solidFill>
                  <a:schemeClr val="dk2"/>
                </a:solidFill>
              </a:defRPr>
            </a:lvl8pPr>
            <a:lvl9pPr indent="-317500" lvl="8" marL="4114800">
              <a:lnSpc>
                <a:spcPct val="115000"/>
              </a:lnSpc>
              <a:spcBef>
                <a:spcPts val="1600"/>
              </a:spcBef>
              <a:spcAft>
                <a:spcPts val="160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GB"/>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jp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 Id="rId3" Type="http://schemas.openxmlformats.org/officeDocument/2006/relationships/image" Target="../media/image8.jp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 Id="rId3" Type="http://schemas.openxmlformats.org/officeDocument/2006/relationships/image" Target="../media/image7.jp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 Id="rId3" Type="http://schemas.openxmlformats.org/officeDocument/2006/relationships/image" Target="../media/image3.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 Id="rId3" Type="http://schemas.openxmlformats.org/officeDocument/2006/relationships/image" Target="../media/image6.jp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 Id="rId3" Type="http://schemas.openxmlformats.org/officeDocument/2006/relationships/image" Target="../media/image4.jp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 Id="rId3" Type="http://schemas.openxmlformats.org/officeDocument/2006/relationships/image" Target="../media/image5.jp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 Id="rId3" Type="http://schemas.openxmlformats.org/officeDocument/2006/relationships/image" Target="../media/image2.jp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53" name="Shape 53"/>
        <p:cNvGrpSpPr/>
        <p:nvPr/>
      </p:nvGrpSpPr>
      <p:grpSpPr>
        <a:xfrm>
          <a:off x="0" y="0"/>
          <a:ext cx="0" cy="0"/>
          <a:chOff x="0" y="0"/>
          <a:chExt cx="0" cy="0"/>
        </a:xfrm>
      </p:grpSpPr>
      <p:pic>
        <p:nvPicPr>
          <p:cNvPr id="54" name="Google Shape;54;p13"/>
          <p:cNvPicPr preferRelativeResize="0"/>
          <p:nvPr/>
        </p:nvPicPr>
        <p:blipFill>
          <a:blip r:embed="rId3">
            <a:alphaModFix/>
          </a:blip>
          <a:stretch>
            <a:fillRect/>
          </a:stretch>
        </p:blipFill>
        <p:spPr>
          <a:xfrm>
            <a:off x="890193" y="8250"/>
            <a:ext cx="7682300" cy="5143500"/>
          </a:xfrm>
          <a:prstGeom prst="rect">
            <a:avLst/>
          </a:prstGeom>
          <a:noFill/>
          <a:ln>
            <a:noFill/>
          </a:ln>
        </p:spPr>
      </p:pic>
      <p:sp>
        <p:nvSpPr>
          <p:cNvPr id="55" name="Google Shape;55;p13"/>
          <p:cNvSpPr/>
          <p:nvPr/>
        </p:nvSpPr>
        <p:spPr>
          <a:xfrm>
            <a:off x="3542600" y="121875"/>
            <a:ext cx="2458200" cy="599100"/>
          </a:xfrm>
          <a:prstGeom prst="rect">
            <a:avLst/>
          </a:prstGeom>
          <a:solidFill>
            <a:schemeClr val="lt2"/>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GB" sz="2400"/>
              <a:t>الحياة</a:t>
            </a:r>
            <a:endParaRPr sz="2400"/>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59" name="Shape 59"/>
        <p:cNvGrpSpPr/>
        <p:nvPr/>
      </p:nvGrpSpPr>
      <p:grpSpPr>
        <a:xfrm>
          <a:off x="0" y="0"/>
          <a:ext cx="0" cy="0"/>
          <a:chOff x="0" y="0"/>
          <a:chExt cx="0" cy="0"/>
        </a:xfrm>
      </p:grpSpPr>
      <p:pic>
        <p:nvPicPr>
          <p:cNvPr id="60" name="Google Shape;60;p14"/>
          <p:cNvPicPr preferRelativeResize="0"/>
          <p:nvPr/>
        </p:nvPicPr>
        <p:blipFill>
          <a:blip r:embed="rId3">
            <a:alphaModFix/>
          </a:blip>
          <a:stretch>
            <a:fillRect/>
          </a:stretch>
        </p:blipFill>
        <p:spPr>
          <a:xfrm>
            <a:off x="990600" y="0"/>
            <a:ext cx="6645275" cy="5143501"/>
          </a:xfrm>
          <a:prstGeom prst="rect">
            <a:avLst/>
          </a:prstGeom>
          <a:noFill/>
          <a:ln>
            <a:noFill/>
          </a:ln>
        </p:spPr>
      </p:pic>
      <p:sp>
        <p:nvSpPr>
          <p:cNvPr id="61" name="Google Shape;61;p14"/>
          <p:cNvSpPr/>
          <p:nvPr/>
        </p:nvSpPr>
        <p:spPr>
          <a:xfrm>
            <a:off x="990600" y="-30525"/>
            <a:ext cx="6645300" cy="599100"/>
          </a:xfrm>
          <a:prstGeom prst="rect">
            <a:avLst/>
          </a:prstGeom>
          <a:solidFill>
            <a:schemeClr val="lt2"/>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GB" sz="2400"/>
              <a:t>ماذا يجرى عندما نكون أحياء؟</a:t>
            </a:r>
            <a:endParaRPr sz="2400"/>
          </a:p>
        </p:txBody>
      </p:sp>
      <p:sp>
        <p:nvSpPr>
          <p:cNvPr id="62" name="Google Shape;62;p14"/>
          <p:cNvSpPr/>
          <p:nvPr/>
        </p:nvSpPr>
        <p:spPr>
          <a:xfrm>
            <a:off x="990600" y="3981450"/>
            <a:ext cx="6645300" cy="1159200"/>
          </a:xfrm>
          <a:prstGeom prst="rect">
            <a:avLst/>
          </a:prstGeom>
          <a:solidFill>
            <a:schemeClr val="lt2"/>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GB" sz="2200"/>
              <a:t>عندما نكون أحياء نستطيع أن نتحرك نركض نلعب نقفز حتى أن نقع نستطيع أن نشرب عندما نعطس نقود الدراجة بسرعة نتلاطف أم نتشاجر نستطيه أن نضحك وأيضا أن نبكى عندما نرى أحياء ذلك يرى</a:t>
            </a:r>
            <a:endParaRPr sz="2200"/>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66" name="Shape 66"/>
        <p:cNvGrpSpPr/>
        <p:nvPr/>
      </p:nvGrpSpPr>
      <p:grpSpPr>
        <a:xfrm>
          <a:off x="0" y="0"/>
          <a:ext cx="0" cy="0"/>
          <a:chOff x="0" y="0"/>
          <a:chExt cx="0" cy="0"/>
        </a:xfrm>
      </p:grpSpPr>
      <p:pic>
        <p:nvPicPr>
          <p:cNvPr id="67" name="Google Shape;67;p15"/>
          <p:cNvPicPr preferRelativeResize="0"/>
          <p:nvPr/>
        </p:nvPicPr>
        <p:blipFill>
          <a:blip r:embed="rId3">
            <a:alphaModFix/>
          </a:blip>
          <a:stretch>
            <a:fillRect/>
          </a:stretch>
        </p:blipFill>
        <p:spPr>
          <a:xfrm>
            <a:off x="1215724" y="-41275"/>
            <a:ext cx="6645300" cy="5143500"/>
          </a:xfrm>
          <a:prstGeom prst="rect">
            <a:avLst/>
          </a:prstGeom>
          <a:noFill/>
          <a:ln>
            <a:noFill/>
          </a:ln>
        </p:spPr>
      </p:pic>
      <p:sp>
        <p:nvSpPr>
          <p:cNvPr id="68" name="Google Shape;68;p15"/>
          <p:cNvSpPr/>
          <p:nvPr/>
        </p:nvSpPr>
        <p:spPr>
          <a:xfrm>
            <a:off x="1219200" y="3981450"/>
            <a:ext cx="6645300" cy="1159200"/>
          </a:xfrm>
          <a:prstGeom prst="rect">
            <a:avLst/>
          </a:prstGeom>
          <a:solidFill>
            <a:schemeClr val="lt2"/>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GB" sz="2200"/>
              <a:t>عندما نكون أحياء نستطيع أيضا أن نتنفس ببساطة نسكت كى نسمع نفكر نتذكر نستطيع أيضا أن نغفة بهدوء نحلم ختى بأن ننسى يأننا أحياء ومن ثم نستيقظ موننا أحياء ليس اضطرار كثير الضجة </a:t>
            </a:r>
            <a:endParaRPr sz="2200"/>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72" name="Shape 72"/>
        <p:cNvGrpSpPr/>
        <p:nvPr/>
      </p:nvGrpSpPr>
      <p:grpSpPr>
        <a:xfrm>
          <a:off x="0" y="0"/>
          <a:ext cx="0" cy="0"/>
          <a:chOff x="0" y="0"/>
          <a:chExt cx="0" cy="0"/>
        </a:xfrm>
      </p:grpSpPr>
      <p:pic>
        <p:nvPicPr>
          <p:cNvPr id="73" name="Google Shape;73;p16"/>
          <p:cNvPicPr preferRelativeResize="0"/>
          <p:nvPr/>
        </p:nvPicPr>
        <p:blipFill>
          <a:blip r:embed="rId3">
            <a:alphaModFix/>
          </a:blip>
          <a:stretch>
            <a:fillRect/>
          </a:stretch>
        </p:blipFill>
        <p:spPr>
          <a:xfrm>
            <a:off x="990600" y="-15875"/>
            <a:ext cx="6645300" cy="5143500"/>
          </a:xfrm>
          <a:prstGeom prst="rect">
            <a:avLst/>
          </a:prstGeom>
          <a:noFill/>
          <a:ln>
            <a:noFill/>
          </a:ln>
        </p:spPr>
      </p:pic>
      <p:sp>
        <p:nvSpPr>
          <p:cNvPr id="74" name="Google Shape;74;p16"/>
          <p:cNvSpPr/>
          <p:nvPr/>
        </p:nvSpPr>
        <p:spPr>
          <a:xfrm>
            <a:off x="990600" y="-30525"/>
            <a:ext cx="6645300" cy="599100"/>
          </a:xfrm>
          <a:prstGeom prst="rect">
            <a:avLst/>
          </a:prstGeom>
          <a:solidFill>
            <a:schemeClr val="lt2"/>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GB" sz="2400"/>
              <a:t>ما هى الحياة؟</a:t>
            </a:r>
            <a:endParaRPr sz="2400"/>
          </a:p>
        </p:txBody>
      </p:sp>
      <p:sp>
        <p:nvSpPr>
          <p:cNvPr id="75" name="Google Shape;75;p16"/>
          <p:cNvSpPr/>
          <p:nvPr/>
        </p:nvSpPr>
        <p:spPr>
          <a:xfrm>
            <a:off x="990600" y="3663950"/>
            <a:ext cx="6645300" cy="1476600"/>
          </a:xfrm>
          <a:prstGeom prst="rect">
            <a:avLst/>
          </a:prstGeom>
          <a:solidFill>
            <a:schemeClr val="lt2"/>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GB" sz="2200"/>
              <a:t>الحياة تشبه قليلا مجرى ماء الذى لا نراه لكنه يعيد الحياة لا نعرف لا من أين تأتى ولا الى أين تذهب حتى لا نعرف حقا</a:t>
            </a:r>
            <a:endParaRPr sz="2200"/>
          </a:p>
          <a:p>
            <a:pPr indent="0" lvl="0" marL="0" rtl="0" algn="ctr">
              <a:spcBef>
                <a:spcPts val="0"/>
              </a:spcBef>
              <a:spcAft>
                <a:spcPts val="0"/>
              </a:spcAft>
              <a:buNone/>
            </a:pPr>
            <a:r>
              <a:rPr lang="en-GB" sz="2200"/>
              <a:t>اذا فى جسدنا هى بالاحرى هنا أو هناك لكننا نعرف باننا أحياء ونشعر بأننا فعلا ذاتنا</a:t>
            </a:r>
            <a:endParaRPr sz="2200"/>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79" name="Shape 79"/>
        <p:cNvGrpSpPr/>
        <p:nvPr/>
      </p:nvGrpSpPr>
      <p:grpSpPr>
        <a:xfrm>
          <a:off x="0" y="0"/>
          <a:ext cx="0" cy="0"/>
          <a:chOff x="0" y="0"/>
          <a:chExt cx="0" cy="0"/>
        </a:xfrm>
      </p:grpSpPr>
      <p:pic>
        <p:nvPicPr>
          <p:cNvPr id="80" name="Google Shape;80;p17"/>
          <p:cNvPicPr preferRelativeResize="0"/>
          <p:nvPr/>
        </p:nvPicPr>
        <p:blipFill>
          <a:blip r:embed="rId3">
            <a:alphaModFix/>
          </a:blip>
          <a:stretch>
            <a:fillRect/>
          </a:stretch>
        </p:blipFill>
        <p:spPr>
          <a:xfrm>
            <a:off x="993475" y="-28575"/>
            <a:ext cx="6645300" cy="5143500"/>
          </a:xfrm>
          <a:prstGeom prst="rect">
            <a:avLst/>
          </a:prstGeom>
          <a:noFill/>
          <a:ln>
            <a:noFill/>
          </a:ln>
        </p:spPr>
      </p:pic>
      <p:sp>
        <p:nvSpPr>
          <p:cNvPr id="81" name="Google Shape;81;p17"/>
          <p:cNvSpPr/>
          <p:nvPr/>
        </p:nvSpPr>
        <p:spPr>
          <a:xfrm>
            <a:off x="990600" y="3663950"/>
            <a:ext cx="6645300" cy="1476600"/>
          </a:xfrm>
          <a:prstGeom prst="rect">
            <a:avLst/>
          </a:prstGeom>
          <a:solidFill>
            <a:schemeClr val="lt2"/>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GB" sz="2200"/>
              <a:t>من اللحظة التى نحن أحياء هى كأننا قد اندفعنا من رياح خفيفة اننا نكبر نتغير نتقدم لا نستطيه أن نتوقف كى نبقى مثلا طول حيانا رضيعا وحتى عندما نصبح كبارا نتابع فى التعلم طول الوقت لأن الحياة تدفعنا الى الامام</a:t>
            </a:r>
            <a:endParaRPr sz="2200"/>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85" name="Shape 85"/>
        <p:cNvGrpSpPr/>
        <p:nvPr/>
      </p:nvGrpSpPr>
      <p:grpSpPr>
        <a:xfrm>
          <a:off x="0" y="0"/>
          <a:ext cx="0" cy="0"/>
          <a:chOff x="0" y="0"/>
          <a:chExt cx="0" cy="0"/>
        </a:xfrm>
      </p:grpSpPr>
      <p:pic>
        <p:nvPicPr>
          <p:cNvPr id="86" name="Google Shape;86;p18"/>
          <p:cNvPicPr preferRelativeResize="0"/>
          <p:nvPr/>
        </p:nvPicPr>
        <p:blipFill>
          <a:blip r:embed="rId3">
            <a:alphaModFix/>
          </a:blip>
          <a:stretch>
            <a:fillRect/>
          </a:stretch>
        </p:blipFill>
        <p:spPr>
          <a:xfrm>
            <a:off x="968374" y="0"/>
            <a:ext cx="6651625" cy="5143500"/>
          </a:xfrm>
          <a:prstGeom prst="rect">
            <a:avLst/>
          </a:prstGeom>
          <a:noFill/>
          <a:ln>
            <a:noFill/>
          </a:ln>
        </p:spPr>
      </p:pic>
      <p:sp>
        <p:nvSpPr>
          <p:cNvPr id="87" name="Google Shape;87;p18"/>
          <p:cNvSpPr/>
          <p:nvPr/>
        </p:nvSpPr>
        <p:spPr>
          <a:xfrm>
            <a:off x="990600" y="-30525"/>
            <a:ext cx="6645300" cy="599100"/>
          </a:xfrm>
          <a:prstGeom prst="rect">
            <a:avLst/>
          </a:prstGeom>
          <a:solidFill>
            <a:schemeClr val="lt2"/>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GB" sz="2400"/>
              <a:t>لماذا تمر</a:t>
            </a:r>
            <a:r>
              <a:rPr lang="en-GB" sz="2400"/>
              <a:t>الحياة؟</a:t>
            </a:r>
            <a:endParaRPr sz="2400"/>
          </a:p>
        </p:txBody>
      </p:sp>
      <p:sp>
        <p:nvSpPr>
          <p:cNvPr id="88" name="Google Shape;88;p18"/>
          <p:cNvSpPr/>
          <p:nvPr/>
        </p:nvSpPr>
        <p:spPr>
          <a:xfrm>
            <a:off x="990600" y="3663950"/>
            <a:ext cx="6645300" cy="1476600"/>
          </a:xfrm>
          <a:prstGeom prst="rect">
            <a:avLst/>
          </a:prstGeom>
          <a:solidFill>
            <a:schemeClr val="lt2"/>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GB" sz="2200"/>
              <a:t>عندما نحب الحياة نريدها أن تدوم دائما عندما نحب الناس نريدهم أن لا يموتوا أبدا. مع ذلك هناك الموت الذى يفرقنا من اللذين نحبهم</a:t>
            </a:r>
            <a:endParaRPr sz="2200"/>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92" name="Shape 92"/>
        <p:cNvGrpSpPr/>
        <p:nvPr/>
      </p:nvGrpSpPr>
      <p:grpSpPr>
        <a:xfrm>
          <a:off x="0" y="0"/>
          <a:ext cx="0" cy="0"/>
          <a:chOff x="0" y="0"/>
          <a:chExt cx="0" cy="0"/>
        </a:xfrm>
      </p:grpSpPr>
      <p:pic>
        <p:nvPicPr>
          <p:cNvPr id="93" name="Google Shape;93;p19"/>
          <p:cNvPicPr preferRelativeResize="0"/>
          <p:nvPr/>
        </p:nvPicPr>
        <p:blipFill>
          <a:blip r:embed="rId3">
            <a:alphaModFix/>
          </a:blip>
          <a:stretch>
            <a:fillRect/>
          </a:stretch>
        </p:blipFill>
        <p:spPr>
          <a:xfrm>
            <a:off x="939500" y="-31750"/>
            <a:ext cx="6696401" cy="5143500"/>
          </a:xfrm>
          <a:prstGeom prst="rect">
            <a:avLst/>
          </a:prstGeom>
          <a:noFill/>
          <a:ln>
            <a:noFill/>
          </a:ln>
        </p:spPr>
      </p:pic>
      <p:sp>
        <p:nvSpPr>
          <p:cNvPr id="94" name="Google Shape;94;p19"/>
          <p:cNvSpPr/>
          <p:nvPr/>
        </p:nvSpPr>
        <p:spPr>
          <a:xfrm>
            <a:off x="990600" y="3663950"/>
            <a:ext cx="6645300" cy="1476600"/>
          </a:xfrm>
          <a:prstGeom prst="rect">
            <a:avLst/>
          </a:prstGeom>
          <a:solidFill>
            <a:schemeClr val="lt2"/>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GB" sz="2200"/>
              <a:t>يفكر البعض بأن الموت هو نهاية كل حياة يفكر أخرون بأنه فقط جزء مما نرى يؤمن المسيحيون بأنه مع المسيح ومثله كل انسان يستطيع أن يجتاز الموت لان الله هو رب الاحياء</a:t>
            </a:r>
            <a:endParaRPr sz="2200"/>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98" name="Shape 98"/>
        <p:cNvGrpSpPr/>
        <p:nvPr/>
      </p:nvGrpSpPr>
      <p:grpSpPr>
        <a:xfrm>
          <a:off x="0" y="0"/>
          <a:ext cx="0" cy="0"/>
          <a:chOff x="0" y="0"/>
          <a:chExt cx="0" cy="0"/>
        </a:xfrm>
      </p:grpSpPr>
      <p:pic>
        <p:nvPicPr>
          <p:cNvPr id="99" name="Google Shape;99;p20"/>
          <p:cNvPicPr preferRelativeResize="0"/>
          <p:nvPr/>
        </p:nvPicPr>
        <p:blipFill>
          <a:blip r:embed="rId3">
            <a:alphaModFix/>
          </a:blip>
          <a:stretch>
            <a:fillRect/>
          </a:stretch>
        </p:blipFill>
        <p:spPr>
          <a:xfrm>
            <a:off x="939494" y="31750"/>
            <a:ext cx="7325026" cy="5143500"/>
          </a:xfrm>
          <a:prstGeom prst="rect">
            <a:avLst/>
          </a:prstGeom>
          <a:noFill/>
          <a:ln>
            <a:noFill/>
          </a:ln>
        </p:spPr>
      </p:pic>
      <p:sp>
        <p:nvSpPr>
          <p:cNvPr id="100" name="Google Shape;100;p20"/>
          <p:cNvSpPr/>
          <p:nvPr/>
        </p:nvSpPr>
        <p:spPr>
          <a:xfrm>
            <a:off x="1219200" y="1987550"/>
            <a:ext cx="6645300" cy="1476600"/>
          </a:xfrm>
          <a:prstGeom prst="rect">
            <a:avLst/>
          </a:prstGeom>
          <a:solidFill>
            <a:schemeClr val="lt2"/>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GB" sz="2200"/>
              <a:t>الفصح هو عيد قيامة السيد المسيح الذى قال</a:t>
            </a:r>
            <a:endParaRPr sz="2200"/>
          </a:p>
          <a:p>
            <a:pPr indent="0" lvl="0" marL="0" rtl="0" algn="ctr">
              <a:spcBef>
                <a:spcPts val="0"/>
              </a:spcBef>
              <a:spcAft>
                <a:spcPts val="0"/>
              </a:spcAft>
              <a:buNone/>
            </a:pPr>
            <a:r>
              <a:rPr lang="en-GB" sz="2200"/>
              <a:t>أنا أتيت لتكون لكم حياة للبشر ولتمكون بهم بكثرة </a:t>
            </a:r>
            <a:endParaRPr sz="2200"/>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