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3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16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8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8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5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62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2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7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8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7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CAEC5-2D48-4D88-A97A-A34395A644D7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4475F-7FD6-4769-B8A6-50ABD7F04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8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879" y="13844"/>
            <a:ext cx="9144000" cy="684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50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320377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855987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593881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97320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4113324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761975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</cp:revision>
  <dcterms:created xsi:type="dcterms:W3CDTF">2019-01-10T12:26:18Z</dcterms:created>
  <dcterms:modified xsi:type="dcterms:W3CDTF">2019-01-10T12:26:37Z</dcterms:modified>
</cp:coreProperties>
</file>