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1" Type="http://schemas.openxmlformats.org/officeDocument/2006/relationships/slide" Target="slides/slide7.xml"/><Relationship Id="rId10" Type="http://schemas.openxmlformats.org/officeDocument/2006/relationships/slide" Target="slides/slide6.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4dbb87872a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4dbb87872a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4dbb87872a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4dbb87872a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g4dbb87872a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4dbb87872a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g4dbb87872a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4dbb87872a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g4dbb87872a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4dbb87872a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Google Shape;87;g4dbb87872a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4dbb87872a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1028699" y="-34700"/>
            <a:ext cx="6532249" cy="5143500"/>
          </a:xfrm>
          <a:prstGeom prst="rect">
            <a:avLst/>
          </a:prstGeom>
          <a:noFill/>
          <a:ln>
            <a:noFill/>
          </a:ln>
        </p:spPr>
      </p:pic>
      <p:sp>
        <p:nvSpPr>
          <p:cNvPr id="55" name="Google Shape;55;p13"/>
          <p:cNvSpPr/>
          <p:nvPr/>
        </p:nvSpPr>
        <p:spPr>
          <a:xfrm>
            <a:off x="1429900" y="341525"/>
            <a:ext cx="5730000" cy="432000"/>
          </a:xfrm>
          <a:prstGeom prst="rect">
            <a:avLst/>
          </a:prstGeom>
          <a:solidFill>
            <a:srgbClr val="C9DAF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3000"/>
              <a:t>الحياة الموت القيامة </a:t>
            </a:r>
            <a:endParaRPr sz="3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pic>
        <p:nvPicPr>
          <p:cNvPr id="60" name="Google Shape;60;p14"/>
          <p:cNvPicPr preferRelativeResize="0"/>
          <p:nvPr/>
        </p:nvPicPr>
        <p:blipFill>
          <a:blip r:embed="rId3">
            <a:alphaModFix/>
          </a:blip>
          <a:stretch>
            <a:fillRect/>
          </a:stretch>
        </p:blipFill>
        <p:spPr>
          <a:xfrm>
            <a:off x="984249" y="-9525"/>
            <a:ext cx="7239001" cy="5143500"/>
          </a:xfrm>
          <a:prstGeom prst="rect">
            <a:avLst/>
          </a:prstGeom>
          <a:noFill/>
          <a:ln>
            <a:noFill/>
          </a:ln>
        </p:spPr>
      </p:pic>
      <p:sp>
        <p:nvSpPr>
          <p:cNvPr id="61" name="Google Shape;61;p14"/>
          <p:cNvSpPr/>
          <p:nvPr/>
        </p:nvSpPr>
        <p:spPr>
          <a:xfrm>
            <a:off x="1141850" y="3783550"/>
            <a:ext cx="6738000" cy="133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2000"/>
              <a:t>الحياة </a:t>
            </a:r>
            <a:endParaRPr sz="2000"/>
          </a:p>
          <a:p>
            <a:pPr indent="0" lvl="0" marL="0" rtl="0" algn="ctr">
              <a:spcBef>
                <a:spcPts val="0"/>
              </a:spcBef>
              <a:spcAft>
                <a:spcPts val="0"/>
              </a:spcAft>
              <a:buNone/>
            </a:pPr>
            <a:r>
              <a:rPr lang="en-GB" sz="2000"/>
              <a:t>عندما نعيش يكون لدينا قلب نابض بالحياة فنتنفس نأكل ويكون جسدنا دافئ وحى</a:t>
            </a:r>
            <a:endParaRPr sz="2000"/>
          </a:p>
          <a:p>
            <a:pPr indent="0" lvl="0" marL="0" rtl="0" algn="ctr">
              <a:spcBef>
                <a:spcPts val="0"/>
              </a:spcBef>
              <a:spcAft>
                <a:spcPts val="0"/>
              </a:spcAft>
              <a:buNone/>
            </a:pPr>
            <a:r>
              <a:rPr lang="en-GB" sz="2000"/>
              <a:t>عندما نعيش فاننا نتكلم ونضحك ونفكر ونتحرك ويشعر الاخرين يأننا مرتاحين وسعيدين بوضعنا هذا</a:t>
            </a:r>
            <a:endParaRPr sz="20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pic>
        <p:nvPicPr>
          <p:cNvPr id="66" name="Google Shape;66;p15"/>
          <p:cNvPicPr preferRelativeResize="0"/>
          <p:nvPr/>
        </p:nvPicPr>
        <p:blipFill>
          <a:blip r:embed="rId3">
            <a:alphaModFix/>
          </a:blip>
          <a:stretch>
            <a:fillRect/>
          </a:stretch>
        </p:blipFill>
        <p:spPr>
          <a:xfrm>
            <a:off x="1203000" y="25150"/>
            <a:ext cx="6737999" cy="5143500"/>
          </a:xfrm>
          <a:prstGeom prst="rect">
            <a:avLst/>
          </a:prstGeom>
          <a:noFill/>
          <a:ln>
            <a:noFill/>
          </a:ln>
        </p:spPr>
      </p:pic>
      <p:sp>
        <p:nvSpPr>
          <p:cNvPr id="67" name="Google Shape;67;p15"/>
          <p:cNvSpPr/>
          <p:nvPr/>
        </p:nvSpPr>
        <p:spPr>
          <a:xfrm>
            <a:off x="1218050" y="3859750"/>
            <a:ext cx="6738000" cy="133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2000"/>
              <a:t>الموت </a:t>
            </a:r>
            <a:endParaRPr sz="2000"/>
          </a:p>
          <a:p>
            <a:pPr indent="0" lvl="0" marL="0" rtl="0" algn="ctr">
              <a:spcBef>
                <a:spcPts val="0"/>
              </a:spcBef>
              <a:spcAft>
                <a:spcPts val="0"/>
              </a:spcAft>
              <a:buNone/>
            </a:pPr>
            <a:r>
              <a:rPr lang="en-GB" sz="2000"/>
              <a:t>عند موتنا فان قلبنا يتوقف عن الخفقات فلا نعود نتنفس ويصبح جسدنا باردا</a:t>
            </a:r>
            <a:endParaRPr sz="2000"/>
          </a:p>
          <a:p>
            <a:pPr indent="0" lvl="0" marL="0" rtl="0" algn="ctr">
              <a:spcBef>
                <a:spcPts val="0"/>
              </a:spcBef>
              <a:spcAft>
                <a:spcPts val="0"/>
              </a:spcAft>
              <a:buNone/>
            </a:pPr>
            <a:r>
              <a:rPr lang="en-GB" sz="2000"/>
              <a:t>عندما نموت لا نعود نستطيع الكلام الحركة يبكى علينا الاخرين لأننا لم نعد نتواجد فيما بينهم</a:t>
            </a:r>
            <a:endParaRPr sz="20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pic>
        <p:nvPicPr>
          <p:cNvPr id="72" name="Google Shape;72;p16"/>
          <p:cNvPicPr preferRelativeResize="0"/>
          <p:nvPr/>
        </p:nvPicPr>
        <p:blipFill>
          <a:blip r:embed="rId3">
            <a:alphaModFix/>
          </a:blip>
          <a:stretch>
            <a:fillRect/>
          </a:stretch>
        </p:blipFill>
        <p:spPr>
          <a:xfrm>
            <a:off x="1141398" y="6350"/>
            <a:ext cx="6875475" cy="5143500"/>
          </a:xfrm>
          <a:prstGeom prst="rect">
            <a:avLst/>
          </a:prstGeom>
          <a:noFill/>
          <a:ln>
            <a:noFill/>
          </a:ln>
        </p:spPr>
      </p:pic>
      <p:sp>
        <p:nvSpPr>
          <p:cNvPr id="73" name="Google Shape;73;p16"/>
          <p:cNvSpPr/>
          <p:nvPr/>
        </p:nvSpPr>
        <p:spPr>
          <a:xfrm>
            <a:off x="1218050" y="3783550"/>
            <a:ext cx="6738000" cy="1333500"/>
          </a:xfrm>
          <a:prstGeom prst="rect">
            <a:avLst/>
          </a:prstGeom>
          <a:solidFill>
            <a:srgbClr val="B6D7A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2000"/>
              <a:t>الموت سر كبير و غامض لكنه ربما ليس النهاية لكل شئ فبالنسبة للمؤمنين الموت هو الممر نحو حياه جديدة أجمل</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pic>
        <p:nvPicPr>
          <p:cNvPr id="78" name="Google Shape;78;p17"/>
          <p:cNvPicPr preferRelativeResize="0"/>
          <p:nvPr/>
        </p:nvPicPr>
        <p:blipFill>
          <a:blip r:embed="rId3">
            <a:alphaModFix/>
          </a:blip>
          <a:stretch>
            <a:fillRect/>
          </a:stretch>
        </p:blipFill>
        <p:spPr>
          <a:xfrm>
            <a:off x="974467" y="0"/>
            <a:ext cx="7353576" cy="5143500"/>
          </a:xfrm>
          <a:prstGeom prst="rect">
            <a:avLst/>
          </a:prstGeom>
          <a:noFill/>
          <a:ln>
            <a:noFill/>
          </a:ln>
        </p:spPr>
      </p:pic>
      <p:sp>
        <p:nvSpPr>
          <p:cNvPr id="79" name="Google Shape;79;p17"/>
          <p:cNvSpPr/>
          <p:nvPr/>
        </p:nvSpPr>
        <p:spPr>
          <a:xfrm>
            <a:off x="974450" y="4076700"/>
            <a:ext cx="7353600" cy="1040400"/>
          </a:xfrm>
          <a:prstGeom prst="rect">
            <a:avLst/>
          </a:prstGeom>
          <a:solidFill>
            <a:srgbClr val="B6D7A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2000"/>
              <a:t>القايمة هى النهوض من الموت القيامة هى أن نصبح أحياء من جديد ولكن هلى مثال الله هذه المرة القيامة هى الحياة ولكن بطريقة مختلفة هى حياة لا نستطيع أن نفهمها أو نراها بأعيننا الحالية </a:t>
            </a:r>
            <a:endParaRPr sz="20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pic>
        <p:nvPicPr>
          <p:cNvPr id="84" name="Google Shape;84;p18"/>
          <p:cNvPicPr preferRelativeResize="0"/>
          <p:nvPr/>
        </p:nvPicPr>
        <p:blipFill>
          <a:blip r:embed="rId3">
            <a:alphaModFix/>
          </a:blip>
          <a:stretch>
            <a:fillRect/>
          </a:stretch>
        </p:blipFill>
        <p:spPr>
          <a:xfrm>
            <a:off x="999850" y="12700"/>
            <a:ext cx="7353601" cy="5143500"/>
          </a:xfrm>
          <a:prstGeom prst="rect">
            <a:avLst/>
          </a:prstGeom>
          <a:noFill/>
          <a:ln>
            <a:noFill/>
          </a:ln>
        </p:spPr>
      </p:pic>
      <p:sp>
        <p:nvSpPr>
          <p:cNvPr id="85" name="Google Shape;85;p18"/>
          <p:cNvSpPr/>
          <p:nvPr/>
        </p:nvSpPr>
        <p:spPr>
          <a:xfrm>
            <a:off x="974450" y="4076700"/>
            <a:ext cx="7353600" cy="1040400"/>
          </a:xfrm>
          <a:prstGeom prst="rect">
            <a:avLst/>
          </a:prstGeom>
          <a:solidFill>
            <a:srgbClr val="B6D7A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2000"/>
              <a:t>إن المسيحيين يؤمنون بالقيامة لأن الله الاب قد أقام يسوع من بين الاموات وهذا هو أمل البشرية جمعاء إن القايمة هدية مجانية من الله</a:t>
            </a:r>
            <a:endParaRPr sz="20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pic>
        <p:nvPicPr>
          <p:cNvPr id="90" name="Google Shape;90;p19"/>
          <p:cNvPicPr preferRelativeResize="0"/>
          <p:nvPr/>
        </p:nvPicPr>
        <p:blipFill>
          <a:blip r:embed="rId3">
            <a:alphaModFix/>
          </a:blip>
          <a:stretch>
            <a:fillRect/>
          </a:stretch>
        </p:blipFill>
        <p:spPr>
          <a:xfrm>
            <a:off x="733154" y="-25400"/>
            <a:ext cx="7331350" cy="5143500"/>
          </a:xfrm>
          <a:prstGeom prst="rect">
            <a:avLst/>
          </a:prstGeom>
          <a:noFill/>
          <a:ln>
            <a:noFill/>
          </a:ln>
        </p:spPr>
      </p:pic>
      <p:sp>
        <p:nvSpPr>
          <p:cNvPr id="91" name="Google Shape;91;p19"/>
          <p:cNvSpPr/>
          <p:nvPr/>
        </p:nvSpPr>
        <p:spPr>
          <a:xfrm>
            <a:off x="745850" y="4076700"/>
            <a:ext cx="7353600" cy="1040400"/>
          </a:xfrm>
          <a:prstGeom prst="rect">
            <a:avLst/>
          </a:prstGeom>
          <a:solidFill>
            <a:srgbClr val="B6D7A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2000"/>
              <a:t>فى الفصح فاننا نعيد ونفرح بيسوع الذى مات وقام انه العيد الاكبر لكل مسيحي العالم </a:t>
            </a:r>
            <a:endParaRPr sz="2000"/>
          </a:p>
          <a:p>
            <a:pPr indent="0" lvl="0" marL="0" rtl="0" algn="ctr">
              <a:spcBef>
                <a:spcPts val="0"/>
              </a:spcBef>
              <a:spcAft>
                <a:spcPts val="0"/>
              </a:spcAft>
              <a:buNone/>
            </a:pPr>
            <a:r>
              <a:rPr lang="en-GB" sz="2000"/>
              <a:t>المسيح قام بالحقيقة قام</a:t>
            </a:r>
            <a:endParaRPr sz="2000"/>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