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2" Type="http://schemas.openxmlformats.org/officeDocument/2006/relationships/slide" Target="slides/slide8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" name="Google Shape;119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6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6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6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85" name="Google Shape;85;p13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</p:txBody>
      </p:sp>
      <p:pic>
        <p:nvPicPr>
          <p:cNvPr id="86" name="Google Shape;86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  <p:pic>
        <p:nvPicPr>
          <p:cNvPr id="92" name="Google Shape;92;p14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38200" y="0"/>
            <a:ext cx="105156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  <p:pic>
        <p:nvPicPr>
          <p:cNvPr id="98" name="Google Shape;98;p15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38200" y="0"/>
            <a:ext cx="105156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  <p:pic>
        <p:nvPicPr>
          <p:cNvPr id="104" name="Google Shape;104;p16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38200" y="0"/>
            <a:ext cx="105156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  <p:pic>
        <p:nvPicPr>
          <p:cNvPr id="110" name="Google Shape;110;p17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38200" y="0"/>
            <a:ext cx="10515600" cy="68842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  <p:pic>
        <p:nvPicPr>
          <p:cNvPr id="116" name="Google Shape;116;p18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38200" y="0"/>
            <a:ext cx="105156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  <p:pic>
        <p:nvPicPr>
          <p:cNvPr id="122" name="Google Shape;122;p19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38200" y="0"/>
            <a:ext cx="105156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  <p:pic>
        <p:nvPicPr>
          <p:cNvPr id="128" name="Google Shape;128;p20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38200" y="0"/>
            <a:ext cx="105156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