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2" r:id="rId6"/>
    <p:sldId id="264" r:id="rId7"/>
    <p:sldId id="269" r:id="rId8"/>
    <p:sldId id="266" r:id="rId9"/>
    <p:sldId id="268"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F1EE1CF-420A-46B5-99A9-B55DDC295AEE}" type="datetimeFigureOut">
              <a:rPr lang="en-US" smtClean="0"/>
              <a:pPr/>
              <a:t>12-Jan-19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AF26C5-1134-4342-9F3B-7695901E42F3}"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F1EE1CF-420A-46B5-99A9-B55DDC295AEE}" type="datetimeFigureOut">
              <a:rPr lang="en-US" smtClean="0"/>
              <a:pPr/>
              <a:t>12-Jan-19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AF26C5-1134-4342-9F3B-7695901E42F3}"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F1EE1CF-420A-46B5-99A9-B55DDC295AEE}" type="datetimeFigureOut">
              <a:rPr lang="en-US" smtClean="0"/>
              <a:pPr/>
              <a:t>12-Jan-19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AF26C5-1134-4342-9F3B-7695901E42F3}"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F1EE1CF-420A-46B5-99A9-B55DDC295AEE}" type="datetimeFigureOut">
              <a:rPr lang="en-US" smtClean="0"/>
              <a:pPr/>
              <a:t>12-Jan-19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AF26C5-1134-4342-9F3B-7695901E42F3}"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1EE1CF-420A-46B5-99A9-B55DDC295AEE}" type="datetimeFigureOut">
              <a:rPr lang="en-US" smtClean="0"/>
              <a:pPr/>
              <a:t>12-Jan-19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AF26C5-1134-4342-9F3B-7695901E42F3}"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F1EE1CF-420A-46B5-99A9-B55DDC295AEE}" type="datetimeFigureOut">
              <a:rPr lang="en-US" smtClean="0"/>
              <a:pPr/>
              <a:t>12-Jan-19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AF26C5-1134-4342-9F3B-7695901E42F3}"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F1EE1CF-420A-46B5-99A9-B55DDC295AEE}" type="datetimeFigureOut">
              <a:rPr lang="en-US" smtClean="0"/>
              <a:pPr/>
              <a:t>12-Jan-19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0AF26C5-1134-4342-9F3B-7695901E42F3}"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F1EE1CF-420A-46B5-99A9-B55DDC295AEE}" type="datetimeFigureOut">
              <a:rPr lang="en-US" smtClean="0"/>
              <a:pPr/>
              <a:t>12-Jan-19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0AF26C5-1134-4342-9F3B-7695901E42F3}"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1EE1CF-420A-46B5-99A9-B55DDC295AEE}" type="datetimeFigureOut">
              <a:rPr lang="en-US" smtClean="0"/>
              <a:pPr/>
              <a:t>12-Jan-19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0AF26C5-1134-4342-9F3B-7695901E42F3}"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1EE1CF-420A-46B5-99A9-B55DDC295AEE}" type="datetimeFigureOut">
              <a:rPr lang="en-US" smtClean="0"/>
              <a:pPr/>
              <a:t>12-Jan-19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AF26C5-1134-4342-9F3B-7695901E42F3}"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1EE1CF-420A-46B5-99A9-B55DDC295AEE}" type="datetimeFigureOut">
              <a:rPr lang="en-US" smtClean="0"/>
              <a:pPr/>
              <a:t>12-Jan-19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AF26C5-1134-4342-9F3B-7695901E42F3}"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1EE1CF-420A-46B5-99A9-B55DDC295AEE}" type="datetimeFigureOut">
              <a:rPr lang="en-US" smtClean="0"/>
              <a:pPr/>
              <a:t>12-Jan-19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AF26C5-1134-4342-9F3B-7695901E42F3}"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que 3"/>
          <p:cNvSpPr/>
          <p:nvPr/>
        </p:nvSpPr>
        <p:spPr>
          <a:xfrm>
            <a:off x="1071538" y="1285860"/>
            <a:ext cx="6143668" cy="4214842"/>
          </a:xfrm>
          <a:prstGeom prst="plaqu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9600" dirty="0" smtClean="0">
                <a:solidFill>
                  <a:schemeClr val="bg1"/>
                </a:solidFill>
              </a:rPr>
              <a:t>الله صديقنا الغامض</a:t>
            </a:r>
            <a:endParaRPr lang="en-GB" sz="9600" dirty="0">
              <a:solidFill>
                <a:schemeClr val="bg1"/>
              </a:solidFill>
            </a:endParaRPr>
          </a:p>
        </p:txBody>
      </p:sp>
    </p:spTree>
  </p:cSld>
  <p:clrMapOvr>
    <a:masterClrMapping/>
  </p:clrMapOvr>
  <p:transition spd="slow">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jpg"/>
          <p:cNvPicPr>
            <a:picLocks noChangeAspect="1"/>
          </p:cNvPicPr>
          <p:nvPr/>
        </p:nvPicPr>
        <p:blipFill>
          <a:blip r:embed="rId2"/>
          <a:stretch>
            <a:fillRect/>
          </a:stretch>
        </p:blipFill>
        <p:spPr>
          <a:xfrm>
            <a:off x="0" y="-214338"/>
            <a:ext cx="9144000" cy="7072338"/>
          </a:xfrm>
          <a:prstGeom prst="rect">
            <a:avLst/>
          </a:prstGeom>
        </p:spPr>
      </p:pic>
      <p:sp>
        <p:nvSpPr>
          <p:cNvPr id="3" name="TextBox 2"/>
          <p:cNvSpPr txBox="1"/>
          <p:nvPr/>
        </p:nvSpPr>
        <p:spPr>
          <a:xfrm>
            <a:off x="1928794" y="0"/>
            <a:ext cx="4929222" cy="1015663"/>
          </a:xfrm>
          <a:prstGeom prst="rect">
            <a:avLst/>
          </a:prstGeom>
          <a:solidFill>
            <a:schemeClr val="accent2">
              <a:lumMod val="75000"/>
            </a:schemeClr>
          </a:solidFill>
        </p:spPr>
        <p:txBody>
          <a:bodyPr wrap="square" rtlCol="0">
            <a:spAutoFit/>
          </a:bodyPr>
          <a:lstStyle/>
          <a:p>
            <a:pPr algn="ctr" rtl="1"/>
            <a:r>
              <a:rPr lang="ar-SY" sz="6000" b="1" dirty="0" smtClean="0">
                <a:solidFill>
                  <a:srgbClr val="FFFF00"/>
                </a:solidFill>
              </a:rPr>
              <a:t>الله صديقنا الغامض</a:t>
            </a:r>
            <a:endParaRPr lang="en-GB" sz="6000" b="1" dirty="0">
              <a:solidFill>
                <a:srgbClr val="FFFF00"/>
              </a:solidFill>
            </a:endParaRPr>
          </a:p>
        </p:txBody>
      </p:sp>
    </p:spTree>
  </p:cSld>
  <p:clrMapOvr>
    <a:masterClrMapping/>
  </p:clrMapOvr>
  <p:transition spd="slow">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jpg"/>
          <p:cNvPicPr>
            <a:picLocks noChangeAspect="1"/>
          </p:cNvPicPr>
          <p:nvPr/>
        </p:nvPicPr>
        <p:blipFill>
          <a:blip r:embed="rId2"/>
          <a:stretch>
            <a:fillRect/>
          </a:stretch>
        </p:blipFill>
        <p:spPr>
          <a:xfrm>
            <a:off x="0" y="0"/>
            <a:ext cx="9144000" cy="6858000"/>
          </a:xfrm>
          <a:prstGeom prst="rect">
            <a:avLst/>
          </a:prstGeom>
          <a:solidFill>
            <a:srgbClr val="FF0000"/>
          </a:solidFill>
        </p:spPr>
      </p:pic>
      <p:sp>
        <p:nvSpPr>
          <p:cNvPr id="3" name="TextBox 2"/>
          <p:cNvSpPr txBox="1"/>
          <p:nvPr/>
        </p:nvSpPr>
        <p:spPr>
          <a:xfrm>
            <a:off x="714348" y="785794"/>
            <a:ext cx="7715304" cy="4524315"/>
          </a:xfrm>
          <a:prstGeom prst="rect">
            <a:avLst/>
          </a:prstGeom>
          <a:solidFill>
            <a:schemeClr val="accent6">
              <a:lumMod val="75000"/>
            </a:schemeClr>
          </a:solidFill>
        </p:spPr>
        <p:txBody>
          <a:bodyPr wrap="square" rtlCol="0">
            <a:spAutoFit/>
          </a:bodyPr>
          <a:lstStyle/>
          <a:p>
            <a:pPr algn="r"/>
            <a:r>
              <a:rPr lang="ar-SY" sz="4800" b="1" dirty="0" smtClean="0"/>
              <a:t>الله هو ليس رجل ولا امرأة ولا صبي ولا بنت ! الله هو كليا مختلف عنا . هو خفي ولا أحدا أبدا رآه ولكن اللذين يشعرون بحضوره في خفايا قلوبهم يقولون : بأنه قريب جدا ومحب جدا ونستطيع أن نقارنه بصديق</a:t>
            </a:r>
            <a:endParaRPr lang="en-GB" sz="4800" b="1" dirty="0"/>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6.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5657671"/>
            <a:ext cx="9144000" cy="1200329"/>
          </a:xfrm>
          <a:prstGeom prst="rect">
            <a:avLst/>
          </a:prstGeom>
          <a:solidFill>
            <a:schemeClr val="accent6">
              <a:lumMod val="75000"/>
            </a:schemeClr>
          </a:solidFill>
        </p:spPr>
        <p:txBody>
          <a:bodyPr wrap="square" rtlCol="0">
            <a:spAutoFit/>
          </a:bodyPr>
          <a:lstStyle/>
          <a:p>
            <a:pPr algn="ctr" rtl="1"/>
            <a:r>
              <a:rPr lang="ar-SY" sz="3600" b="1" dirty="0" smtClean="0">
                <a:solidFill>
                  <a:schemeClr val="bg1"/>
                </a:solidFill>
              </a:rPr>
              <a:t>نستطيع أن نقارن الله بأنه الله بصديق كبير جدا وبنفس الوقت اكيدين منه لأننا معه نشعربأنه يستقبلنا ويحمينا</a:t>
            </a:r>
            <a:endParaRPr lang="en-GB" sz="3600" b="1" dirty="0">
              <a:solidFill>
                <a:schemeClr val="bg1"/>
              </a:solidFill>
            </a:endParaRPr>
          </a:p>
        </p:txBody>
      </p:sp>
    </p:spTree>
  </p:cSld>
  <p:clrMapOvr>
    <a:masterClrMapping/>
  </p:clrMapOvr>
  <p:transition spd="slow">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5643578"/>
            <a:ext cx="9144000" cy="1200329"/>
          </a:xfrm>
          <a:prstGeom prst="rect">
            <a:avLst/>
          </a:prstGeom>
          <a:solidFill>
            <a:schemeClr val="accent6"/>
          </a:solidFill>
        </p:spPr>
        <p:txBody>
          <a:bodyPr wrap="square" rtlCol="0">
            <a:spAutoFit/>
          </a:bodyPr>
          <a:lstStyle/>
          <a:p>
            <a:pPr algn="r" rtl="1"/>
            <a:r>
              <a:rPr lang="ar-SY" sz="3600" b="1" dirty="0" smtClean="0"/>
              <a:t>نستطيع أن نشبه الله بأنه أفضل الأصدقاء صديق خاص صديق عزيزلأننا معه نستطيع أن نقول كل شيء</a:t>
            </a:r>
            <a:endParaRPr lang="en-GB" sz="3600" b="1" dirty="0"/>
          </a:p>
        </p:txBody>
      </p:sp>
    </p:spTree>
  </p:cSld>
  <p:clrMapOvr>
    <a:masterClrMapping/>
  </p:clrMapOvr>
  <p:transition spd="slow">
    <p:wipe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a:stretch>
            <a:fillRect/>
          </a:stretch>
        </p:blipFill>
        <p:spPr>
          <a:xfrm>
            <a:off x="0" y="0"/>
            <a:ext cx="9144000" cy="6857999"/>
          </a:xfrm>
          <a:prstGeom prst="rect">
            <a:avLst/>
          </a:prstGeom>
        </p:spPr>
      </p:pic>
      <p:sp>
        <p:nvSpPr>
          <p:cNvPr id="3" name="TextBox 2"/>
          <p:cNvSpPr txBox="1"/>
          <p:nvPr/>
        </p:nvSpPr>
        <p:spPr>
          <a:xfrm>
            <a:off x="0" y="5643578"/>
            <a:ext cx="9144000" cy="1200329"/>
          </a:xfrm>
          <a:prstGeom prst="rect">
            <a:avLst/>
          </a:prstGeom>
          <a:solidFill>
            <a:srgbClr val="FFFF00"/>
          </a:solidFill>
        </p:spPr>
        <p:txBody>
          <a:bodyPr wrap="square" rtlCol="0">
            <a:spAutoFit/>
          </a:bodyPr>
          <a:lstStyle/>
          <a:p>
            <a:pPr algn="r" rtl="1"/>
            <a:r>
              <a:rPr lang="ar-SY" sz="3600" b="1" dirty="0" smtClean="0">
                <a:solidFill>
                  <a:srgbClr val="C00000"/>
                </a:solidFill>
              </a:rPr>
              <a:t>نستطيع أن نشبه الله بصديق يسير بدون خوف والذي يقودنا في طرق جديدة لأننا معه لا نخاف من أخذ المبادرات</a:t>
            </a:r>
            <a:endParaRPr lang="en-GB" sz="3600" b="1" dirty="0">
              <a:solidFill>
                <a:srgbClr val="C00000"/>
              </a:solidFill>
            </a:endParaRPr>
          </a:p>
        </p:txBody>
      </p:sp>
    </p:spTree>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jpg"/>
          <p:cNvPicPr>
            <a:picLocks noChangeAspect="1"/>
          </p:cNvPicPr>
          <p:nvPr/>
        </p:nvPicPr>
        <p:blipFill>
          <a:blip r:embed="rId2"/>
          <a:stretch>
            <a:fillRect/>
          </a:stretch>
        </p:blipFill>
        <p:spPr>
          <a:xfrm>
            <a:off x="33654" y="0"/>
            <a:ext cx="9144000" cy="6858000"/>
          </a:xfrm>
          <a:prstGeom prst="rect">
            <a:avLst/>
          </a:prstGeom>
        </p:spPr>
      </p:pic>
      <p:sp>
        <p:nvSpPr>
          <p:cNvPr id="3" name="Rectangle 2"/>
          <p:cNvSpPr/>
          <p:nvPr/>
        </p:nvSpPr>
        <p:spPr>
          <a:xfrm>
            <a:off x="683568" y="404664"/>
            <a:ext cx="7920880" cy="511256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2400" b="1" dirty="0" smtClean="0">
              <a:cs typeface="+mj-cs"/>
            </a:endParaRPr>
          </a:p>
          <a:p>
            <a:pPr algn="r"/>
            <a:r>
              <a:rPr lang="ar-EG" sz="2400" b="1" dirty="0" smtClean="0">
                <a:cs typeface="+mj-cs"/>
              </a:rPr>
              <a:t>يسوع </a:t>
            </a:r>
            <a:r>
              <a:rPr lang="ar-EG" sz="2400" b="1" dirty="0">
                <a:cs typeface="+mj-cs"/>
              </a:rPr>
              <a:t>صديقنا </a:t>
            </a:r>
            <a:r>
              <a:rPr lang="ar-EG" sz="2400" b="1" dirty="0" smtClean="0">
                <a:cs typeface="+mj-cs"/>
              </a:rPr>
              <a:t>الخفى</a:t>
            </a:r>
            <a:endParaRPr lang="en-US" sz="2400" b="1" dirty="0" smtClean="0">
              <a:cs typeface="+mj-cs"/>
            </a:endParaRPr>
          </a:p>
          <a:p>
            <a:pPr algn="r"/>
            <a:endParaRPr lang="en-US" sz="2400" b="1" dirty="0">
              <a:cs typeface="+mj-cs"/>
            </a:endParaRPr>
          </a:p>
          <a:p>
            <a:pPr algn="r"/>
            <a:r>
              <a:rPr lang="ar-EG" sz="2400" b="1" dirty="0">
                <a:cs typeface="+mj-cs"/>
              </a:rPr>
              <a:t>كل العالم يعرف من هو الصديق. الصديق هو شخص قريب حتى ولو كان بعيد عنا فى المسافات. هو شخص نثق فيه شريك لنا فى أعمالنا فى بعض الوقت محير وغير مريح. ولكنه فى كل الاحوال شخص يشاركنا أحلامنا ويقدر مشاعرنا. منذ الطفولة والداقة هى أكبر مصدر للمغامرة فى الحياة. ولكن المفاجئ أن تكون علاقة الصداقة هى واحدة من صور المقارنة التى تستخدم بطريقة أو بأخرى للتحدث عن وجود الله فى حياة بعض الاشخاص. ومن المعروف أن هذه الصداقة ليست ككل الصداقات الاخرى لا ندركها لحظتها لكننا ندركه بعد موقف ونقول حينئذ لا يمكن أن يكون شخص أخر سواه. هذا الامل هذه الثقة التى أشعر بها الأن بالرغم من الظلام الذى كنت منغمس فيه سابقا. إذا لماذا لا نتعرف أكثر على هذه المقارنة مع طفل فضولى يريد أن يعرف من هو الله العجيب الذى يسمع عنه ؟</a:t>
            </a:r>
            <a:endParaRPr lang="en-US" sz="2400" b="1" dirty="0">
              <a:cs typeface="+mj-cs"/>
            </a:endParaRPr>
          </a:p>
          <a:p>
            <a:pPr algn="r"/>
            <a:endParaRPr lang="en-US" sz="2400" b="1" dirty="0">
              <a:cs typeface="+mj-cs"/>
            </a:endParaRPr>
          </a:p>
        </p:txBody>
      </p:sp>
    </p:spTree>
  </p:cSld>
  <p:clrMapOvr>
    <a:masterClrMapping/>
  </p:clrMapOvr>
  <p:transition spd="slow">
    <p:zoom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2.jpg"/>
          <p:cNvPicPr>
            <a:picLocks noChangeAspect="1"/>
          </p:cNvPicPr>
          <p:nvPr/>
        </p:nvPicPr>
        <p:blipFill>
          <a:blip r:embed="rId2"/>
          <a:stretch>
            <a:fillRect/>
          </a:stretch>
        </p:blipFill>
        <p:spPr>
          <a:xfrm>
            <a:off x="0" y="-25106"/>
            <a:ext cx="9144000" cy="6883106"/>
          </a:xfrm>
          <a:prstGeom prst="rect">
            <a:avLst/>
          </a:prstGeom>
        </p:spPr>
      </p:pic>
      <p:sp>
        <p:nvSpPr>
          <p:cNvPr id="5" name="TextBox 4"/>
          <p:cNvSpPr txBox="1"/>
          <p:nvPr/>
        </p:nvSpPr>
        <p:spPr>
          <a:xfrm>
            <a:off x="0" y="5572140"/>
            <a:ext cx="9144000" cy="1323439"/>
          </a:xfrm>
          <a:prstGeom prst="rect">
            <a:avLst/>
          </a:prstGeom>
          <a:solidFill>
            <a:schemeClr val="accent3">
              <a:lumMod val="50000"/>
            </a:schemeClr>
          </a:solidFill>
        </p:spPr>
        <p:txBody>
          <a:bodyPr wrap="square" rtlCol="0">
            <a:spAutoFit/>
          </a:bodyPr>
          <a:lstStyle/>
          <a:p>
            <a:pPr algn="r" rtl="1"/>
            <a:r>
              <a:rPr lang="ar-SY" sz="4000" dirty="0" smtClean="0">
                <a:solidFill>
                  <a:schemeClr val="bg1"/>
                </a:solidFill>
              </a:rPr>
              <a:t>نستطيع أن نشبه الله بأنه صديق دائم يعرفنا منذ ولادتنا لأننا معه لسنا بحاجة أن نشرح كل شيء</a:t>
            </a:r>
            <a:endParaRPr lang="en-GB" sz="4000" dirty="0">
              <a:solidFill>
                <a:schemeClr val="bg1"/>
              </a:solidFill>
            </a:endParaRPr>
          </a:p>
        </p:txBody>
      </p:sp>
    </p:spTree>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0" y="5643578"/>
            <a:ext cx="9144000" cy="1200329"/>
          </a:xfrm>
          <a:prstGeom prst="rect">
            <a:avLst/>
          </a:prstGeom>
          <a:solidFill>
            <a:srgbClr val="FFFF00"/>
          </a:solidFill>
        </p:spPr>
        <p:txBody>
          <a:bodyPr wrap="square" rtlCol="0">
            <a:spAutoFit/>
          </a:bodyPr>
          <a:lstStyle/>
          <a:p>
            <a:pPr algn="r" rtl="1"/>
            <a:r>
              <a:rPr lang="ar-SY" sz="3600" b="1" dirty="0" smtClean="0">
                <a:solidFill>
                  <a:srgbClr val="FF0000"/>
                </a:solidFill>
              </a:rPr>
              <a:t>نستطيع أن نشبه الله بأنه صديق لكل الحياة في الفرح وفي القلق صديق دائم موجود ولكن حسب طريقته الخاصة </a:t>
            </a:r>
            <a:endParaRPr lang="en-GB" sz="3600" b="1" dirty="0">
              <a:solidFill>
                <a:srgbClr val="FF0000"/>
              </a:solidFill>
            </a:endParaRPr>
          </a:p>
        </p:txBody>
      </p:sp>
    </p:spTree>
  </p:cSld>
  <p:clrMapOvr>
    <a:masterClrMapping/>
  </p:clrMapOvr>
  <p:transition spd="slow">
    <p:zoom/>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5711</TotalTime>
  <Words>286</Words>
  <Application>Microsoft Office PowerPoint</Application>
  <PresentationFormat>On-screen Show (4:3)</PresentationFormat>
  <Paragraphs>12</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Sara</cp:lastModifiedBy>
  <cp:revision>6</cp:revision>
  <dcterms:created xsi:type="dcterms:W3CDTF">2012-06-06T22:52:45Z</dcterms:created>
  <dcterms:modified xsi:type="dcterms:W3CDTF">2019-01-16T12:54:42Z</dcterms:modified>
</cp:coreProperties>
</file>