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5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1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1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4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2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0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1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3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259E2-B76D-4984-8931-E955BA2022BB}" type="datetimeFigureOut">
              <a:rPr lang="en-US" smtClean="0"/>
              <a:t>10-Jan-19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F3CF-EC22-4B85-97AB-2B824E0B0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6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8"/>
            <a:ext cx="9144000" cy="685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59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53928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874930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936955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95916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502450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37110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52825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</cp:revision>
  <dcterms:created xsi:type="dcterms:W3CDTF">2019-01-10T12:18:05Z</dcterms:created>
  <dcterms:modified xsi:type="dcterms:W3CDTF">2019-01-10T12:18:25Z</dcterms:modified>
</cp:coreProperties>
</file>