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dd059cab9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dd059cab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dd059cb8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dd059cb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4dd34b62f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4dd34b62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4dd34b62f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4dd34b62f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4dd34b62f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4dd34b62f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4dd34b62ff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4dd34b62f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4dd34b62ff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4dd34b62ff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346325" y="-82550"/>
            <a:ext cx="6178425" cy="5226051"/>
          </a:xfrm>
          <a:prstGeom prst="rect">
            <a:avLst/>
          </a:prstGeom>
          <a:noFill/>
          <a:ln>
            <a:noFill/>
          </a:ln>
        </p:spPr>
      </p:pic>
      <p:sp>
        <p:nvSpPr>
          <p:cNvPr id="55" name="Google Shape;55;p13"/>
          <p:cNvSpPr/>
          <p:nvPr/>
        </p:nvSpPr>
        <p:spPr>
          <a:xfrm>
            <a:off x="2210250" y="-76200"/>
            <a:ext cx="4306800" cy="786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السر</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1023456" y="14925"/>
            <a:ext cx="6860949" cy="5143499"/>
          </a:xfrm>
          <a:prstGeom prst="rect">
            <a:avLst/>
          </a:prstGeom>
          <a:noFill/>
          <a:ln>
            <a:noFill/>
          </a:ln>
        </p:spPr>
      </p:pic>
      <p:sp>
        <p:nvSpPr>
          <p:cNvPr id="61" name="Google Shape;61;p14"/>
          <p:cNvSpPr/>
          <p:nvPr/>
        </p:nvSpPr>
        <p:spPr>
          <a:xfrm>
            <a:off x="1538925" y="3870325"/>
            <a:ext cx="5876700" cy="1260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عبارة عن سر. قعندما نزرع بذرة صغيرة فى الارض فانها ستعطى سنديانة ضخمة كذلك جنين صغير فى بطن أمه سيصبح طفلا فمن أين تأتى الحياة؟</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pic>
        <p:nvPicPr>
          <p:cNvPr id="66" name="Google Shape;66;p15"/>
          <p:cNvPicPr preferRelativeResize="0"/>
          <p:nvPr/>
        </p:nvPicPr>
        <p:blipFill>
          <a:blip r:embed="rId3">
            <a:alphaModFix/>
          </a:blip>
          <a:stretch>
            <a:fillRect/>
          </a:stretch>
        </p:blipFill>
        <p:spPr>
          <a:xfrm>
            <a:off x="970430" y="0"/>
            <a:ext cx="7017876" cy="5143501"/>
          </a:xfrm>
          <a:prstGeom prst="rect">
            <a:avLst/>
          </a:prstGeom>
          <a:noFill/>
          <a:ln>
            <a:noFill/>
          </a:ln>
        </p:spPr>
      </p:pic>
      <p:sp>
        <p:nvSpPr>
          <p:cNvPr id="67" name="Google Shape;67;p15"/>
          <p:cNvSpPr/>
          <p:nvPr/>
        </p:nvSpPr>
        <p:spPr>
          <a:xfrm>
            <a:off x="1254125" y="3870325"/>
            <a:ext cx="6477000" cy="1260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عبارة عن سر لأنه حى فان العصفور لا يقطع المحيطات والطفل يخطو أول خطواته والبطل يقفز يوما الى أعلى </a:t>
            </a:r>
            <a:endParaRPr sz="2400"/>
          </a:p>
          <a:p>
            <a:pPr indent="0" lvl="0" marL="0" rtl="0" algn="ctr">
              <a:spcBef>
                <a:spcPts val="0"/>
              </a:spcBef>
              <a:spcAft>
                <a:spcPts val="0"/>
              </a:spcAft>
              <a:buNone/>
            </a:pPr>
            <a:r>
              <a:rPr lang="en-GB" sz="2400"/>
              <a:t>فمن أين تأتى الحياة؟</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pic>
        <p:nvPicPr>
          <p:cNvPr id="72" name="Google Shape;72;p16"/>
          <p:cNvPicPr preferRelativeResize="0"/>
          <p:nvPr/>
        </p:nvPicPr>
        <p:blipFill>
          <a:blip r:embed="rId3">
            <a:alphaModFix/>
          </a:blip>
          <a:stretch>
            <a:fillRect/>
          </a:stretch>
        </p:blipFill>
        <p:spPr>
          <a:xfrm>
            <a:off x="1141850" y="9525"/>
            <a:ext cx="6690875" cy="5143500"/>
          </a:xfrm>
          <a:prstGeom prst="rect">
            <a:avLst/>
          </a:prstGeom>
          <a:noFill/>
          <a:ln>
            <a:noFill/>
          </a:ln>
        </p:spPr>
      </p:pic>
      <p:sp>
        <p:nvSpPr>
          <p:cNvPr id="73" name="Google Shape;73;p16"/>
          <p:cNvSpPr/>
          <p:nvPr/>
        </p:nvSpPr>
        <p:spPr>
          <a:xfrm>
            <a:off x="1254125" y="3870325"/>
            <a:ext cx="6477000" cy="1260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عبارة عن سر هناك العديد من الكائنات الخية النباتات  الحيوانات  وكل البشر وليس هناك كائنين حيين متشابهين بشكل كامل فمن أين يأتى هذا الغنى فى الحياة؟</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875658" y="3175"/>
            <a:ext cx="7204726" cy="5143501"/>
          </a:xfrm>
          <a:prstGeom prst="rect">
            <a:avLst/>
          </a:prstGeom>
          <a:noFill/>
          <a:ln>
            <a:noFill/>
          </a:ln>
        </p:spPr>
      </p:pic>
      <p:sp>
        <p:nvSpPr>
          <p:cNvPr id="79" name="Google Shape;79;p17"/>
          <p:cNvSpPr/>
          <p:nvPr/>
        </p:nvSpPr>
        <p:spPr>
          <a:xfrm>
            <a:off x="875650" y="3648075"/>
            <a:ext cx="7204800" cy="1482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عبارة عن سر ففى بعض الاحيان تكون قاسية حيث هناك الكثير من التصحر والفياضانات والالم الذى يسببه البشر</a:t>
            </a:r>
            <a:endParaRPr sz="2400"/>
          </a:p>
          <a:p>
            <a:pPr indent="0" lvl="0" marL="0" rtl="0" algn="ctr">
              <a:spcBef>
                <a:spcPts val="0"/>
              </a:spcBef>
              <a:spcAft>
                <a:spcPts val="0"/>
              </a:spcAft>
              <a:buNone/>
            </a:pPr>
            <a:r>
              <a:rPr lang="en-GB" sz="2400"/>
              <a:t>ولكن هل هناك أحساس أفضل من شعورنا بأننا على قيد الحياة؟ فمن أين تأتى سعادة الحياة هذه؟</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8"/>
          <p:cNvPicPr preferRelativeResize="0"/>
          <p:nvPr/>
        </p:nvPicPr>
        <p:blipFill>
          <a:blip r:embed="rId3">
            <a:alphaModFix/>
          </a:blip>
          <a:stretch>
            <a:fillRect/>
          </a:stretch>
        </p:blipFill>
        <p:spPr>
          <a:xfrm>
            <a:off x="843825" y="-3175"/>
            <a:ext cx="7204799" cy="5143500"/>
          </a:xfrm>
          <a:prstGeom prst="rect">
            <a:avLst/>
          </a:prstGeom>
          <a:noFill/>
          <a:ln>
            <a:noFill/>
          </a:ln>
        </p:spPr>
      </p:pic>
      <p:sp>
        <p:nvSpPr>
          <p:cNvPr id="85" name="Google Shape;85;p18"/>
          <p:cNvSpPr/>
          <p:nvPr/>
        </p:nvSpPr>
        <p:spPr>
          <a:xfrm>
            <a:off x="799450" y="3648075"/>
            <a:ext cx="7204800" cy="1482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 هى عبارة عن سر إننا نعرف بأن كل ما هو على قيد الحياة كان قد ولد فى يوم ما وكبر مع الايام وسيأتى يوم يموت فيه ولكن اذا ما ماتت كل الكائنات البشرية فان الحياة نفسها لن تتوقف فمن أين يأتى مجرى الحياة هذا؟</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p19"/>
          <p:cNvPicPr preferRelativeResize="0"/>
          <p:nvPr/>
        </p:nvPicPr>
        <p:blipFill>
          <a:blip r:embed="rId3">
            <a:alphaModFix/>
          </a:blip>
          <a:stretch>
            <a:fillRect/>
          </a:stretch>
        </p:blipFill>
        <p:spPr>
          <a:xfrm>
            <a:off x="768350" y="9525"/>
            <a:ext cx="7312025" cy="5143500"/>
          </a:xfrm>
          <a:prstGeom prst="rect">
            <a:avLst/>
          </a:prstGeom>
          <a:noFill/>
          <a:ln>
            <a:noFill/>
          </a:ln>
        </p:spPr>
      </p:pic>
      <p:sp>
        <p:nvSpPr>
          <p:cNvPr id="91" name="Google Shape;91;p19"/>
          <p:cNvSpPr/>
          <p:nvPr/>
        </p:nvSpPr>
        <p:spPr>
          <a:xfrm>
            <a:off x="799450" y="3394075"/>
            <a:ext cx="7204800" cy="1736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إن من يجعل البذور تنمو والشجر يكبرإن من بدفع الطيور على الطيران والاطفال يركضون إن من يدفعنا على الحب البناء الاختراع إن من يدفعنا كل يوم هو الحياة ولكن اذا ما كنا نبحث عن اين أخر لتسميتعا فباستطاعتنا أن نسميها</a:t>
            </a:r>
            <a:endParaRPr sz="2400"/>
          </a:p>
          <a:p>
            <a:pPr indent="0" lvl="0" marL="0" rtl="0" algn="ctr">
              <a:spcBef>
                <a:spcPts val="0"/>
              </a:spcBef>
              <a:spcAft>
                <a:spcPts val="0"/>
              </a:spcAft>
              <a:buNone/>
            </a:pPr>
            <a:r>
              <a:rPr lang="en-GB" sz="2400"/>
              <a:t> الله</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98" name="Google Shape;98;p20"/>
          <p:cNvPicPr preferRelativeResize="0"/>
          <p:nvPr/>
        </p:nvPicPr>
        <p:blipFill>
          <a:blip r:embed="rId3">
            <a:alphaModFix/>
          </a:blip>
          <a:stretch>
            <a:fillRect/>
          </a:stretch>
        </p:blipFill>
        <p:spPr>
          <a:xfrm>
            <a:off x="-51425" y="-19050"/>
            <a:ext cx="4166775" cy="5143500"/>
          </a:xfrm>
          <a:prstGeom prst="rect">
            <a:avLst/>
          </a:prstGeom>
          <a:noFill/>
          <a:ln>
            <a:noFill/>
          </a:ln>
        </p:spPr>
      </p:pic>
      <p:sp>
        <p:nvSpPr>
          <p:cNvPr id="99" name="Google Shape;99;p20"/>
          <p:cNvSpPr/>
          <p:nvPr/>
        </p:nvSpPr>
        <p:spPr>
          <a:xfrm>
            <a:off x="4115350" y="-13025"/>
            <a:ext cx="50286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الحياة هى السر</a:t>
            </a:r>
            <a:endParaRPr sz="2200"/>
          </a:p>
          <a:p>
            <a:pPr indent="0" lvl="0" marL="0" rtl="0" algn="ctr">
              <a:spcBef>
                <a:spcPts val="0"/>
              </a:spcBef>
              <a:spcAft>
                <a:spcPts val="0"/>
              </a:spcAft>
              <a:buNone/>
            </a:pPr>
            <a:r>
              <a:rPr lang="en-GB" sz="2200"/>
              <a:t>أن نكون على قيد الحياة هذا أساسى ولكن عندما نفكر فى الامر فاننا نفاجئ.</a:t>
            </a:r>
            <a:endParaRPr sz="2200"/>
          </a:p>
          <a:p>
            <a:pPr indent="0" lvl="0" marL="0" rtl="0" algn="ctr">
              <a:spcBef>
                <a:spcPts val="0"/>
              </a:spcBef>
              <a:spcAft>
                <a:spcPts val="0"/>
              </a:spcAft>
              <a:buNone/>
            </a:pPr>
            <a:r>
              <a:rPr lang="en-GB" sz="2200"/>
              <a:t>بأى كلمة نفدر أن نصف الحياة؟ </a:t>
            </a:r>
            <a:endParaRPr sz="2200"/>
          </a:p>
          <a:p>
            <a:pPr indent="0" lvl="0" marL="0" rtl="0" algn="ctr">
              <a:spcBef>
                <a:spcPts val="0"/>
              </a:spcBef>
              <a:spcAft>
                <a:spcPts val="0"/>
              </a:spcAft>
              <a:buNone/>
            </a:pPr>
            <a:r>
              <a:rPr lang="en-GB" sz="2200"/>
              <a:t>بطاقاتها غير المحدودة أو قوتها أو غناها أو سعاداتها؟</a:t>
            </a:r>
            <a:endParaRPr sz="2200"/>
          </a:p>
          <a:p>
            <a:pPr indent="0" lvl="0" marL="0" rtl="0" algn="ctr">
              <a:spcBef>
                <a:spcPts val="0"/>
              </a:spcBef>
              <a:spcAft>
                <a:spcPts val="0"/>
              </a:spcAft>
              <a:buNone/>
            </a:pPr>
            <a:r>
              <a:rPr lang="en-GB" sz="2200"/>
              <a:t>ولكن عندما تظهر صورة الحياة التى </a:t>
            </a:r>
            <a:r>
              <a:rPr lang="en-GB" sz="2200"/>
              <a:t>نتساءل</a:t>
            </a:r>
            <a:r>
              <a:rPr lang="en-GB" sz="2200"/>
              <a:t> عن أصلها حتميتها وهو الموت. وقد نكتشف أن الموت لا يمنع الحياة أن تكون الحياة.ولا يمنع الله من أن يكون الله. لان يسوع قد مات وقام من الاموات . فهو كانسان لم يهرب من الموت ولكنه فى الموت أظهر قوته بالقيامة كوعد لكل انسان بحياة جديدة بعد الموت. هذا ليس سهل شرحه للأطفال لكن  ولكن يمكن أن نسير معهم فى رحلة أسئلتهم حول سر الحياة</a:t>
            </a:r>
            <a:endParaRPr sz="22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