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5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6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5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354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47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47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13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6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74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C7995-850E-4A0E-8C71-360A1564E5AE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4BA09-7C72-4F47-8BB1-51793BA4E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8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1850"/>
            <a:ext cx="9144000" cy="679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2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016182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829" y="0"/>
            <a:ext cx="7352763" cy="6858000"/>
          </a:xfrm>
        </p:spPr>
      </p:pic>
    </p:spTree>
    <p:extLst>
      <p:ext uri="{BB962C8B-B14F-4D97-AF65-F5344CB8AC3E}">
        <p14:creationId xmlns:p14="http://schemas.microsoft.com/office/powerpoint/2010/main" val="284488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5" y="0"/>
            <a:ext cx="7160652" cy="6858000"/>
          </a:xfrm>
        </p:spPr>
      </p:pic>
    </p:spTree>
    <p:extLst>
      <p:ext uri="{BB962C8B-B14F-4D97-AF65-F5344CB8AC3E}">
        <p14:creationId xmlns:p14="http://schemas.microsoft.com/office/powerpoint/2010/main" val="2755036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927" y="0"/>
            <a:ext cx="6986649" cy="6858000"/>
          </a:xfrm>
        </p:spPr>
      </p:pic>
    </p:spTree>
    <p:extLst>
      <p:ext uri="{BB962C8B-B14F-4D97-AF65-F5344CB8AC3E}">
        <p14:creationId xmlns:p14="http://schemas.microsoft.com/office/powerpoint/2010/main" val="2119455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88" y="0"/>
            <a:ext cx="8475189" cy="6858000"/>
          </a:xfrm>
        </p:spPr>
      </p:pic>
    </p:spTree>
    <p:extLst>
      <p:ext uri="{BB962C8B-B14F-4D97-AF65-F5344CB8AC3E}">
        <p14:creationId xmlns:p14="http://schemas.microsoft.com/office/powerpoint/2010/main" val="2035926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910" y="0"/>
            <a:ext cx="8042186" cy="6858000"/>
          </a:xfrm>
        </p:spPr>
      </p:pic>
    </p:spTree>
    <p:extLst>
      <p:ext uri="{BB962C8B-B14F-4D97-AF65-F5344CB8AC3E}">
        <p14:creationId xmlns:p14="http://schemas.microsoft.com/office/powerpoint/2010/main" val="155789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954" y="0"/>
            <a:ext cx="8382446" cy="6858000"/>
          </a:xfrm>
        </p:spPr>
      </p:pic>
    </p:spTree>
    <p:extLst>
      <p:ext uri="{BB962C8B-B14F-4D97-AF65-F5344CB8AC3E}">
        <p14:creationId xmlns:p14="http://schemas.microsoft.com/office/powerpoint/2010/main" val="1029175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</dc:creator>
  <cp:lastModifiedBy>Sara</cp:lastModifiedBy>
  <cp:revision>1</cp:revision>
  <dcterms:created xsi:type="dcterms:W3CDTF">2019-01-10T12:32:57Z</dcterms:created>
  <dcterms:modified xsi:type="dcterms:W3CDTF">2019-01-10T12:33:35Z</dcterms:modified>
</cp:coreProperties>
</file>