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6857F-A98C-4B69-A4B5-0632CD9CB0CC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3D12D-E116-4B0C-A7C8-3E26857CA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026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6857F-A98C-4B69-A4B5-0632CD9CB0CC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3D12D-E116-4B0C-A7C8-3E26857CA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578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6857F-A98C-4B69-A4B5-0632CD9CB0CC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3D12D-E116-4B0C-A7C8-3E26857CA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704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6857F-A98C-4B69-A4B5-0632CD9CB0CC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3D12D-E116-4B0C-A7C8-3E26857CA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6857F-A98C-4B69-A4B5-0632CD9CB0CC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3D12D-E116-4B0C-A7C8-3E26857CA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54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6857F-A98C-4B69-A4B5-0632CD9CB0CC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3D12D-E116-4B0C-A7C8-3E26857CA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078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6857F-A98C-4B69-A4B5-0632CD9CB0CC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3D12D-E116-4B0C-A7C8-3E26857CA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438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6857F-A98C-4B69-A4B5-0632CD9CB0CC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3D12D-E116-4B0C-A7C8-3E26857CA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833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6857F-A98C-4B69-A4B5-0632CD9CB0CC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3D12D-E116-4B0C-A7C8-3E26857CA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929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6857F-A98C-4B69-A4B5-0632CD9CB0CC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3D12D-E116-4B0C-A7C8-3E26857CA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57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6857F-A98C-4B69-A4B5-0632CD9CB0CC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3D12D-E116-4B0C-A7C8-3E26857CA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358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F6857F-A98C-4B69-A4B5-0632CD9CB0CC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3D12D-E116-4B0C-A7C8-3E26857CA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268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-17018"/>
            <a:ext cx="9144000" cy="6875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5963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10515600" cy="6858000"/>
          </a:xfrm>
        </p:spPr>
      </p:pic>
    </p:spTree>
    <p:extLst>
      <p:ext uri="{BB962C8B-B14F-4D97-AF65-F5344CB8AC3E}">
        <p14:creationId xmlns:p14="http://schemas.microsoft.com/office/powerpoint/2010/main" val="3308819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10515600" cy="6858000"/>
          </a:xfrm>
        </p:spPr>
      </p:pic>
    </p:spTree>
    <p:extLst>
      <p:ext uri="{BB962C8B-B14F-4D97-AF65-F5344CB8AC3E}">
        <p14:creationId xmlns:p14="http://schemas.microsoft.com/office/powerpoint/2010/main" val="2475001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10515600" cy="6858000"/>
          </a:xfrm>
        </p:spPr>
      </p:pic>
    </p:spTree>
    <p:extLst>
      <p:ext uri="{BB962C8B-B14F-4D97-AF65-F5344CB8AC3E}">
        <p14:creationId xmlns:p14="http://schemas.microsoft.com/office/powerpoint/2010/main" val="21065524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10515600" cy="6858000"/>
          </a:xfrm>
        </p:spPr>
      </p:pic>
    </p:spTree>
    <p:extLst>
      <p:ext uri="{BB962C8B-B14F-4D97-AF65-F5344CB8AC3E}">
        <p14:creationId xmlns:p14="http://schemas.microsoft.com/office/powerpoint/2010/main" val="3536517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10515600" cy="6858000"/>
          </a:xfrm>
        </p:spPr>
      </p:pic>
    </p:spTree>
    <p:extLst>
      <p:ext uri="{BB962C8B-B14F-4D97-AF65-F5344CB8AC3E}">
        <p14:creationId xmlns:p14="http://schemas.microsoft.com/office/powerpoint/2010/main" val="1728826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10611118" cy="6858000"/>
          </a:xfrm>
        </p:spPr>
      </p:pic>
    </p:spTree>
    <p:extLst>
      <p:ext uri="{BB962C8B-B14F-4D97-AF65-F5344CB8AC3E}">
        <p14:creationId xmlns:p14="http://schemas.microsoft.com/office/powerpoint/2010/main" val="14526518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10515600" cy="6858000"/>
          </a:xfrm>
        </p:spPr>
      </p:pic>
    </p:spTree>
    <p:extLst>
      <p:ext uri="{BB962C8B-B14F-4D97-AF65-F5344CB8AC3E}">
        <p14:creationId xmlns:p14="http://schemas.microsoft.com/office/powerpoint/2010/main" val="38193015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</dc:creator>
  <cp:lastModifiedBy>Sara</cp:lastModifiedBy>
  <cp:revision>1</cp:revision>
  <dcterms:created xsi:type="dcterms:W3CDTF">2019-01-10T12:38:49Z</dcterms:created>
  <dcterms:modified xsi:type="dcterms:W3CDTF">2019-01-10T12:39:15Z</dcterms:modified>
</cp:coreProperties>
</file>