
<file path=[Content_Types].xml><?xml version="1.0" encoding="utf-8"?>
<Types xmlns="http://schemas.openxmlformats.org/package/2006/content-types">
  <Default ContentType="image/jpeg" Extension="jpg"/>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Google Shape;134;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5" name="Shape 85"/>
        <p:cNvGrpSpPr/>
        <p:nvPr/>
      </p:nvGrpSpPr>
      <p:grpSpPr>
        <a:xfrm>
          <a:off x="0" y="0"/>
          <a:ext cx="0" cy="0"/>
          <a:chOff x="0" y="0"/>
          <a:chExt cx="0" cy="0"/>
        </a:xfrm>
      </p:grpSpPr>
      <p:sp>
        <p:nvSpPr>
          <p:cNvPr id="86" name="Google Shape;86;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Google Shape;92;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 name="Shape 97"/>
        <p:cNvGrpSpPr/>
        <p:nvPr/>
      </p:nvGrpSpPr>
      <p:grpSpPr>
        <a:xfrm>
          <a:off x="0" y="0"/>
          <a:ext cx="0" cy="0"/>
          <a:chOff x="0" y="0"/>
          <a:chExt cx="0" cy="0"/>
        </a:xfrm>
      </p:grpSpPr>
      <p:sp>
        <p:nvSpPr>
          <p:cNvPr id="98" name="Google Shape;98;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Google Shape;104;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Google Shape;110;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5" name="Shape 115"/>
        <p:cNvGrpSpPr/>
        <p:nvPr/>
      </p:nvGrpSpPr>
      <p:grpSpPr>
        <a:xfrm>
          <a:off x="0" y="0"/>
          <a:ext cx="0" cy="0"/>
          <a:chOff x="0" y="0"/>
          <a:chExt cx="0" cy="0"/>
        </a:xfrm>
      </p:grpSpPr>
      <p:sp>
        <p:nvSpPr>
          <p:cNvPr id="116" name="Google Shape;116;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1" name="Shape 121"/>
        <p:cNvGrpSpPr/>
        <p:nvPr/>
      </p:nvGrpSpPr>
      <p:grpSpPr>
        <a:xfrm>
          <a:off x="0" y="0"/>
          <a:ext cx="0" cy="0"/>
          <a:chOff x="0" y="0"/>
          <a:chExt cx="0" cy="0"/>
        </a:xfrm>
      </p:grpSpPr>
      <p:sp>
        <p:nvSpPr>
          <p:cNvPr id="122" name="Google Shape;122;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Google Shape;128;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2309018" y="-251619"/>
            <a:ext cx="4525963" cy="8229600"/>
          </a:xfrm>
          <a:prstGeom prst="rect">
            <a:avLst/>
          </a:prstGeom>
          <a:noFill/>
          <a:ln>
            <a:noFill/>
          </a:ln>
        </p:spPr>
        <p:txBody>
          <a:bodyPr anchorCtr="0" anchor="t" bIns="45700" lIns="91425" spcFirstLastPara="1" rIns="91425" wrap="square" tIns="45700"/>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7" y="2171700"/>
            <a:ext cx="5851525" cy="2057400"/>
          </a:xfrm>
          <a:prstGeom prst="rect">
            <a:avLst/>
          </a:prstGeom>
          <a:noFill/>
          <a:ln>
            <a:noFill/>
          </a:ln>
        </p:spPr>
        <p:txBody>
          <a:bodyPr anchorCtr="0" anchor="ctr" bIns="45700" lIns="91425" spcFirstLastPara="1" rIns="91425" wrap="square" tIns="4570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541338" y="190501"/>
            <a:ext cx="5851525" cy="6019800"/>
          </a:xfrm>
          <a:prstGeom prst="rect">
            <a:avLst/>
          </a:prstGeom>
          <a:noFill/>
          <a:ln>
            <a:noFill/>
          </a:ln>
        </p:spPr>
        <p:txBody>
          <a:bodyPr anchorCtr="0" anchor="t" bIns="45700" lIns="91425" spcFirstLastPara="1" rIns="91425" wrap="square" tIns="45700"/>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txBody>
          <a:bodyPr anchorCtr="0" anchor="t" bIns="45700" lIns="91425" spcFirstLastPara="1" rIns="91425" wrap="square" tIns="45700"/>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ar-SY"/>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sp>
        <p:nvSpPr>
          <p:cNvPr id="84" name="Google Shape;84;p13"/>
          <p:cNvSpPr/>
          <p:nvPr/>
        </p:nvSpPr>
        <p:spPr>
          <a:xfrm>
            <a:off x="1357290" y="714356"/>
            <a:ext cx="6143668" cy="5572164"/>
          </a:xfrm>
          <a:prstGeom prst="heart">
            <a:avLst/>
          </a:prstGeom>
          <a:solidFill>
            <a:srgbClr val="FF0000"/>
          </a:solidFill>
          <a:ln cap="flat" cmpd="sng" w="25400">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ar-SY" sz="8000" u="none" cap="none" strike="noStrike">
                <a:solidFill>
                  <a:srgbClr val="FFFF00"/>
                </a:solidFill>
                <a:latin typeface="Calibri"/>
                <a:ea typeface="Calibri"/>
                <a:cs typeface="Calibri"/>
                <a:sym typeface="Calibri"/>
              </a:rPr>
              <a:t>ألوان أمي</a:t>
            </a:r>
            <a:endParaRPr b="1" i="0" sz="8000" u="none" cap="none" strike="noStrike">
              <a:solidFill>
                <a:srgbClr val="FFFF00"/>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4"/>
                                        </p:tgtEl>
                                        <p:attrNameLst>
                                          <p:attrName>style.visibility</p:attrName>
                                        </p:attrNameLst>
                                      </p:cBhvr>
                                      <p:to>
                                        <p:strVal val="visible"/>
                                      </p:to>
                                    </p:set>
                                    <p:animEffect filter="fade" transition="in">
                                      <p:cBhvr>
                                        <p:cTn dur="3000"/>
                                        <p:tgtEl>
                                          <p:spTgt spid="8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 name="Shape 136"/>
        <p:cNvGrpSpPr/>
        <p:nvPr/>
      </p:nvGrpSpPr>
      <p:grpSpPr>
        <a:xfrm>
          <a:off x="0" y="0"/>
          <a:ext cx="0" cy="0"/>
          <a:chOff x="0" y="0"/>
          <a:chExt cx="0" cy="0"/>
        </a:xfrm>
      </p:grpSpPr>
      <p:pic>
        <p:nvPicPr>
          <p:cNvPr descr="09.jpg" id="137" name="Google Shape;137;p22"/>
          <p:cNvPicPr preferRelativeResize="0"/>
          <p:nvPr/>
        </p:nvPicPr>
        <p:blipFill rotWithShape="1">
          <a:blip r:embed="rId3">
            <a:alphaModFix/>
          </a:blip>
          <a:srcRect b="0" l="0" r="0" t="0"/>
          <a:stretch/>
        </p:blipFill>
        <p:spPr>
          <a:xfrm>
            <a:off x="0" y="0"/>
            <a:ext cx="6429388" cy="6858000"/>
          </a:xfrm>
          <a:prstGeom prst="rect">
            <a:avLst/>
          </a:prstGeom>
          <a:noFill/>
          <a:ln>
            <a:noFill/>
          </a:ln>
        </p:spPr>
      </p:pic>
      <p:sp>
        <p:nvSpPr>
          <p:cNvPr id="138" name="Google Shape;138;p22"/>
          <p:cNvSpPr txBox="1"/>
          <p:nvPr/>
        </p:nvSpPr>
        <p:spPr>
          <a:xfrm>
            <a:off x="6429388" y="0"/>
            <a:ext cx="2714612" cy="6863417"/>
          </a:xfrm>
          <a:prstGeom prst="rect">
            <a:avLst/>
          </a:prstGeom>
          <a:solidFill>
            <a:srgbClr val="D99593"/>
          </a:solidFill>
          <a:ln>
            <a:noFill/>
          </a:ln>
        </p:spPr>
        <p:txBody>
          <a:bodyPr anchorCtr="0" anchor="t" bIns="45700" lIns="91425" spcFirstLastPara="1" rIns="91425" wrap="square" tIns="45700">
            <a:noAutofit/>
          </a:bodyPr>
          <a:lstStyle/>
          <a:p>
            <a:pPr indent="0" lvl="0" marL="0" marR="0" rtl="1" algn="r">
              <a:spcBef>
                <a:spcPts val="0"/>
              </a:spcBef>
              <a:spcAft>
                <a:spcPts val="0"/>
              </a:spcAft>
              <a:buNone/>
            </a:pPr>
            <a:r>
              <a:rPr b="1" i="0" lang="ar-SY" sz="4000" u="none" cap="none" strike="noStrike">
                <a:solidFill>
                  <a:srgbClr val="FF0000"/>
                </a:solidFill>
                <a:latin typeface="Calibri"/>
                <a:ea typeface="Calibri"/>
                <a:cs typeface="Calibri"/>
                <a:sym typeface="Calibri"/>
              </a:rPr>
              <a:t>أمي لقد </a:t>
            </a:r>
            <a:r>
              <a:rPr b="1" i="0" lang="ar-SY" sz="4000" u="none" cap="none" strike="noStrike">
                <a:solidFill>
                  <a:srgbClr val="0070C0"/>
                </a:solidFill>
                <a:latin typeface="Calibri"/>
                <a:ea typeface="Calibri"/>
                <a:cs typeface="Calibri"/>
                <a:sym typeface="Calibri"/>
              </a:rPr>
              <a:t>استعملت كل </a:t>
            </a:r>
            <a:r>
              <a:rPr b="1" i="0" lang="ar-SY" sz="4000" u="none" cap="none" strike="noStrike">
                <a:solidFill>
                  <a:srgbClr val="FFFF00"/>
                </a:solidFill>
                <a:latin typeface="Calibri"/>
                <a:ea typeface="Calibri"/>
                <a:cs typeface="Calibri"/>
                <a:sym typeface="Calibri"/>
              </a:rPr>
              <a:t>أقلامي , فهل </a:t>
            </a:r>
            <a:r>
              <a:rPr b="1" i="0" lang="ar-SY" sz="4000" u="none" cap="none" strike="noStrike">
                <a:solidFill>
                  <a:srgbClr val="00B050"/>
                </a:solidFill>
                <a:latin typeface="Calibri"/>
                <a:ea typeface="Calibri"/>
                <a:cs typeface="Calibri"/>
                <a:sym typeface="Calibri"/>
              </a:rPr>
              <a:t>تشترين لي </a:t>
            </a:r>
            <a:r>
              <a:rPr b="1" i="0" lang="ar-SY" sz="4000" u="none" cap="none" strike="noStrike">
                <a:solidFill>
                  <a:srgbClr val="953734"/>
                </a:solidFill>
                <a:latin typeface="Calibri"/>
                <a:ea typeface="Calibri"/>
                <a:cs typeface="Calibri"/>
                <a:sym typeface="Calibri"/>
              </a:rPr>
              <a:t>غيرها ؟</a:t>
            </a:r>
            <a:endParaRPr/>
          </a:p>
          <a:p>
            <a:pPr indent="0" lvl="0" marL="0" marR="0" rtl="1" algn="r">
              <a:spcBef>
                <a:spcPts val="0"/>
              </a:spcBef>
              <a:spcAft>
                <a:spcPts val="0"/>
              </a:spcAft>
              <a:buNone/>
            </a:pPr>
            <a:r>
              <a:rPr b="1" i="0" lang="ar-SY" sz="4000" u="none" cap="none" strike="noStrike">
                <a:solidFill>
                  <a:srgbClr val="002060"/>
                </a:solidFill>
                <a:latin typeface="Calibri"/>
                <a:ea typeface="Calibri"/>
                <a:cs typeface="Calibri"/>
                <a:sym typeface="Calibri"/>
              </a:rPr>
              <a:t>لأن ماري جان </a:t>
            </a:r>
            <a:r>
              <a:rPr b="1" i="0" lang="ar-SY" sz="4000" u="none" cap="none" strike="noStrike">
                <a:solidFill>
                  <a:srgbClr val="FFFF00"/>
                </a:solidFill>
                <a:latin typeface="Calibri"/>
                <a:ea typeface="Calibri"/>
                <a:cs typeface="Calibri"/>
                <a:sym typeface="Calibri"/>
              </a:rPr>
              <a:t>, نبيل , متى </a:t>
            </a:r>
            <a:r>
              <a:rPr b="1" i="0" lang="ar-SY" sz="4000" u="none" cap="none" strike="noStrike">
                <a:solidFill>
                  <a:srgbClr val="00B050"/>
                </a:solidFill>
                <a:latin typeface="Calibri"/>
                <a:ea typeface="Calibri"/>
                <a:cs typeface="Calibri"/>
                <a:sym typeface="Calibri"/>
              </a:rPr>
              <a:t>جورج </a:t>
            </a:r>
            <a:r>
              <a:rPr b="1" i="0" lang="ar-SY" sz="4000" u="none" cap="none" strike="noStrike">
                <a:solidFill>
                  <a:srgbClr val="7030A0"/>
                </a:solidFill>
                <a:latin typeface="Calibri"/>
                <a:ea typeface="Calibri"/>
                <a:cs typeface="Calibri"/>
                <a:sym typeface="Calibri"/>
              </a:rPr>
              <a:t>وكريستين </a:t>
            </a:r>
            <a:r>
              <a:rPr b="1" i="0" lang="ar-SY" sz="4000" u="none" cap="none" strike="noStrike">
                <a:solidFill>
                  <a:schemeClr val="dk1"/>
                </a:solidFill>
                <a:latin typeface="Calibri"/>
                <a:ea typeface="Calibri"/>
                <a:cs typeface="Calibri"/>
                <a:sym typeface="Calibri"/>
              </a:rPr>
              <a:t>سيأتون لنرسم </a:t>
            </a:r>
            <a:r>
              <a:rPr b="1" i="0" lang="ar-SY" sz="4000" u="none" cap="none" strike="noStrike">
                <a:solidFill>
                  <a:srgbClr val="C00000"/>
                </a:solidFill>
                <a:latin typeface="Calibri"/>
                <a:ea typeface="Calibri"/>
                <a:cs typeface="Calibri"/>
                <a:sym typeface="Calibri"/>
              </a:rPr>
              <a:t>ونلون </a:t>
            </a:r>
            <a:endParaRPr b="1" i="0" sz="4000" u="none" cap="none" strike="noStrike">
              <a:solidFill>
                <a:srgbClr val="C00000"/>
              </a:solidFill>
              <a:latin typeface="Calibri"/>
              <a:ea typeface="Calibri"/>
              <a:cs typeface="Calibri"/>
              <a:sym typeface="Calibri"/>
            </a:endParaRPr>
          </a:p>
        </p:txBody>
      </p:sp>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 name="Shape 88"/>
        <p:cNvGrpSpPr/>
        <p:nvPr/>
      </p:nvGrpSpPr>
      <p:grpSpPr>
        <a:xfrm>
          <a:off x="0" y="0"/>
          <a:ext cx="0" cy="0"/>
          <a:chOff x="0" y="0"/>
          <a:chExt cx="0" cy="0"/>
        </a:xfrm>
      </p:grpSpPr>
      <p:pic>
        <p:nvPicPr>
          <p:cNvPr descr="01.jpg" id="89" name="Google Shape;89;p14"/>
          <p:cNvPicPr preferRelativeResize="0"/>
          <p:nvPr/>
        </p:nvPicPr>
        <p:blipFill rotWithShape="1">
          <a:blip r:embed="rId3">
            <a:alphaModFix/>
          </a:blip>
          <a:srcRect b="0" l="0" r="0" t="0"/>
          <a:stretch/>
        </p:blipFill>
        <p:spPr>
          <a:xfrm>
            <a:off x="0" y="0"/>
            <a:ext cx="7143768" cy="6858000"/>
          </a:xfrm>
          <a:prstGeom prst="rect">
            <a:avLst/>
          </a:prstGeom>
          <a:noFill/>
          <a:ln>
            <a:noFill/>
          </a:ln>
        </p:spPr>
      </p:pic>
      <p:sp>
        <p:nvSpPr>
          <p:cNvPr id="90" name="Google Shape;90;p14"/>
          <p:cNvSpPr txBox="1"/>
          <p:nvPr/>
        </p:nvSpPr>
        <p:spPr>
          <a:xfrm>
            <a:off x="7143768" y="0"/>
            <a:ext cx="2000232" cy="6858000"/>
          </a:xfrm>
          <a:prstGeom prst="rect">
            <a:avLst/>
          </a:prstGeom>
          <a:solidFill>
            <a:srgbClr val="C4BD97"/>
          </a:solidFill>
          <a:ln>
            <a:noFill/>
          </a:ln>
        </p:spPr>
        <p:txBody>
          <a:bodyPr anchorCtr="0" anchor="t" bIns="45700" lIns="91425" spcFirstLastPara="1" rIns="91425" wrap="square" tIns="45700">
            <a:noAutofit/>
          </a:bodyPr>
          <a:lstStyle/>
          <a:p>
            <a:pPr indent="0" lvl="0" marL="0" marR="0" rtl="1" algn="r">
              <a:spcBef>
                <a:spcPts val="0"/>
              </a:spcBef>
              <a:spcAft>
                <a:spcPts val="0"/>
              </a:spcAft>
              <a:buNone/>
            </a:pPr>
            <a:r>
              <a:rPr b="1" i="0" lang="ar-SY" sz="3600" u="none" cap="none" strike="noStrike">
                <a:solidFill>
                  <a:srgbClr val="C00000"/>
                </a:solidFill>
                <a:latin typeface="Calibri"/>
                <a:ea typeface="Calibri"/>
                <a:cs typeface="Calibri"/>
                <a:sym typeface="Calibri"/>
              </a:rPr>
              <a:t>لدي 1, 2 ,3 ,4 ,5 ,6 ,7 ,8 ثماني أقلام تلوين جميلة أنا محظوظة لدي ,1 ,2 ,3 ,4 , </a:t>
            </a:r>
            <a:endParaRPr/>
          </a:p>
          <a:p>
            <a:pPr indent="0" lvl="0" marL="0" marR="0" rtl="1" algn="r">
              <a:spcBef>
                <a:spcPts val="0"/>
              </a:spcBef>
              <a:spcAft>
                <a:spcPts val="0"/>
              </a:spcAft>
              <a:buNone/>
            </a:pPr>
            <a:r>
              <a:rPr b="1" i="0" lang="ar-SY" sz="3600" u="none" cap="none" strike="noStrike">
                <a:solidFill>
                  <a:srgbClr val="C00000"/>
                </a:solidFill>
                <a:latin typeface="Calibri"/>
                <a:ea typeface="Calibri"/>
                <a:cs typeface="Calibri"/>
                <a:sym typeface="Calibri"/>
              </a:rPr>
              <a:t>  6,5 أقلام تلوين جميلة بأي منها سأبدأ؟</a:t>
            </a:r>
            <a:endParaRPr/>
          </a:p>
        </p:txBody>
      </p:sp>
    </p:spTree>
  </p:cSld>
  <p:clrMapOvr>
    <a:masterClrMapping/>
  </p:clrMapOvr>
  <p:transition spd="slow">
    <p:fade thruBlk="1"/>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 name="Shape 94"/>
        <p:cNvGrpSpPr/>
        <p:nvPr/>
      </p:nvGrpSpPr>
      <p:grpSpPr>
        <a:xfrm>
          <a:off x="0" y="0"/>
          <a:ext cx="0" cy="0"/>
          <a:chOff x="0" y="0"/>
          <a:chExt cx="0" cy="0"/>
        </a:xfrm>
      </p:grpSpPr>
      <p:pic>
        <p:nvPicPr>
          <p:cNvPr descr="02.jpg" id="95" name="Google Shape;95;p15"/>
          <p:cNvPicPr preferRelativeResize="0"/>
          <p:nvPr/>
        </p:nvPicPr>
        <p:blipFill rotWithShape="1">
          <a:blip r:embed="rId3">
            <a:alphaModFix/>
          </a:blip>
          <a:srcRect b="0" l="0" r="0" t="0"/>
          <a:stretch/>
        </p:blipFill>
        <p:spPr>
          <a:xfrm>
            <a:off x="0" y="0"/>
            <a:ext cx="6286512" cy="6858000"/>
          </a:xfrm>
          <a:prstGeom prst="rect">
            <a:avLst/>
          </a:prstGeom>
          <a:noFill/>
          <a:ln>
            <a:noFill/>
          </a:ln>
        </p:spPr>
      </p:pic>
      <p:sp>
        <p:nvSpPr>
          <p:cNvPr id="96" name="Google Shape;96;p15"/>
          <p:cNvSpPr txBox="1"/>
          <p:nvPr/>
        </p:nvSpPr>
        <p:spPr>
          <a:xfrm>
            <a:off x="6286512" y="0"/>
            <a:ext cx="2857488" cy="6858000"/>
          </a:xfrm>
          <a:prstGeom prst="rect">
            <a:avLst/>
          </a:prstGeom>
          <a:solidFill>
            <a:srgbClr val="D99593"/>
          </a:solidFill>
          <a:ln>
            <a:noFill/>
          </a:ln>
        </p:spPr>
        <p:txBody>
          <a:bodyPr anchorCtr="0" anchor="t" bIns="45700" lIns="91425" spcFirstLastPara="1" rIns="91425" wrap="square" tIns="45700">
            <a:noAutofit/>
          </a:bodyPr>
          <a:lstStyle/>
          <a:p>
            <a:pPr indent="0" lvl="0" marL="0" marR="0" rtl="1" algn="r">
              <a:spcBef>
                <a:spcPts val="0"/>
              </a:spcBef>
              <a:spcAft>
                <a:spcPts val="0"/>
              </a:spcAft>
              <a:buNone/>
            </a:pPr>
            <a:r>
              <a:rPr b="1" i="0" lang="ar-SY" sz="3600" u="none" cap="none" strike="noStrike">
                <a:solidFill>
                  <a:srgbClr val="632423"/>
                </a:solidFill>
                <a:latin typeface="Calibri"/>
                <a:ea typeface="Calibri"/>
                <a:cs typeface="Calibri"/>
                <a:sym typeface="Calibri"/>
              </a:rPr>
              <a:t>الوردي لون خدود والدتي ,انها في مزاج جيد. ممكن أن نقول عنها أنها أختي الكبيرة . انها تملك وجه الربيع. اننا نتسلى بالغناء والتنكر والتلوين لدي ثماني أقلام تلوين جميلة والآن يجب أن أغير.</a:t>
            </a:r>
            <a:endParaRPr b="1" i="0" sz="3600" u="none" cap="none" strike="noStrike">
              <a:solidFill>
                <a:srgbClr val="632423"/>
              </a:solidFill>
              <a:latin typeface="Calibri"/>
              <a:ea typeface="Calibri"/>
              <a:cs typeface="Calibri"/>
              <a:sym typeface="Calibri"/>
            </a:endParaRPr>
          </a:p>
        </p:txBody>
      </p:sp>
    </p:spTree>
  </p:cSld>
  <p:clrMapOvr>
    <a:masterClrMapping/>
  </p:clrMapOvr>
  <p:transition spd="slow">
    <p:fade thruBlk="1"/>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 name="Shape 100"/>
        <p:cNvGrpSpPr/>
        <p:nvPr/>
      </p:nvGrpSpPr>
      <p:grpSpPr>
        <a:xfrm>
          <a:off x="0" y="0"/>
          <a:ext cx="0" cy="0"/>
          <a:chOff x="0" y="0"/>
          <a:chExt cx="0" cy="0"/>
        </a:xfrm>
      </p:grpSpPr>
      <p:pic>
        <p:nvPicPr>
          <p:cNvPr descr="03.jpg" id="101" name="Google Shape;101;p16"/>
          <p:cNvPicPr preferRelativeResize="0"/>
          <p:nvPr/>
        </p:nvPicPr>
        <p:blipFill rotWithShape="1">
          <a:blip r:embed="rId3">
            <a:alphaModFix/>
          </a:blip>
          <a:srcRect b="0" l="0" r="0" t="0"/>
          <a:stretch/>
        </p:blipFill>
        <p:spPr>
          <a:xfrm>
            <a:off x="0" y="0"/>
            <a:ext cx="6286511" cy="6858000"/>
          </a:xfrm>
          <a:prstGeom prst="rect">
            <a:avLst/>
          </a:prstGeom>
          <a:noFill/>
          <a:ln>
            <a:noFill/>
          </a:ln>
        </p:spPr>
      </p:pic>
      <p:sp>
        <p:nvSpPr>
          <p:cNvPr id="102" name="Google Shape;102;p16"/>
          <p:cNvSpPr txBox="1"/>
          <p:nvPr/>
        </p:nvSpPr>
        <p:spPr>
          <a:xfrm>
            <a:off x="6286512" y="0"/>
            <a:ext cx="2857488" cy="6858000"/>
          </a:xfrm>
          <a:prstGeom prst="rect">
            <a:avLst/>
          </a:prstGeom>
          <a:solidFill>
            <a:srgbClr val="C00000"/>
          </a:solidFill>
          <a:ln>
            <a:noFill/>
          </a:ln>
        </p:spPr>
        <p:txBody>
          <a:bodyPr anchorCtr="0" anchor="t" bIns="45700" lIns="91425" spcFirstLastPara="1" rIns="91425" wrap="square" tIns="45700">
            <a:noAutofit/>
          </a:bodyPr>
          <a:lstStyle/>
          <a:p>
            <a:pPr indent="0" lvl="0" marL="0" marR="0" rtl="1" algn="r">
              <a:spcBef>
                <a:spcPts val="0"/>
              </a:spcBef>
              <a:spcAft>
                <a:spcPts val="0"/>
              </a:spcAft>
              <a:buNone/>
            </a:pPr>
            <a:r>
              <a:rPr b="1" i="0" lang="ar-SY" sz="3600" u="none" cap="none" strike="noStrike">
                <a:solidFill>
                  <a:schemeClr val="lt1"/>
                </a:solidFill>
                <a:latin typeface="Calibri"/>
                <a:ea typeface="Calibri"/>
                <a:cs typeface="Calibri"/>
                <a:sym typeface="Calibri"/>
              </a:rPr>
              <a:t>أحمر كالنبيذ الذي سكبته في حوض السمك فاحمروا من الغضب لم أكن فخورا بما فعلت لن أفعل ذلك ثانية أعطيني قبلة ولن نتكلم ثانية عن ذلك لدي ثماني أقلام تلوين جميلة سيكون هذا جميلا ثقي بي  </a:t>
            </a:r>
            <a:endParaRPr b="1" i="0" sz="3600" u="none" cap="none" strike="noStrike">
              <a:solidFill>
                <a:schemeClr val="lt1"/>
              </a:solidFill>
              <a:latin typeface="Calibri"/>
              <a:ea typeface="Calibri"/>
              <a:cs typeface="Calibri"/>
              <a:sym typeface="Calibri"/>
            </a:endParaRPr>
          </a:p>
        </p:txBody>
      </p:sp>
    </p:spTree>
  </p:cSld>
  <p:clrMapOvr>
    <a:masterClrMapping/>
  </p:clrMapOvr>
  <p:transition spd="slow">
    <p:fade thruBlk="1"/>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6" name="Shape 106"/>
        <p:cNvGrpSpPr/>
        <p:nvPr/>
      </p:nvGrpSpPr>
      <p:grpSpPr>
        <a:xfrm>
          <a:off x="0" y="0"/>
          <a:ext cx="0" cy="0"/>
          <a:chOff x="0" y="0"/>
          <a:chExt cx="0" cy="0"/>
        </a:xfrm>
      </p:grpSpPr>
      <p:pic>
        <p:nvPicPr>
          <p:cNvPr descr="04.jpg" id="107" name="Google Shape;107;p17"/>
          <p:cNvPicPr preferRelativeResize="0"/>
          <p:nvPr/>
        </p:nvPicPr>
        <p:blipFill rotWithShape="1">
          <a:blip r:embed="rId3">
            <a:alphaModFix/>
          </a:blip>
          <a:srcRect b="0" l="0" r="0" t="0"/>
          <a:stretch/>
        </p:blipFill>
        <p:spPr>
          <a:xfrm>
            <a:off x="-12030" y="0"/>
            <a:ext cx="6012790" cy="6858000"/>
          </a:xfrm>
          <a:prstGeom prst="rect">
            <a:avLst/>
          </a:prstGeom>
          <a:noFill/>
          <a:ln>
            <a:noFill/>
          </a:ln>
        </p:spPr>
      </p:pic>
      <p:sp>
        <p:nvSpPr>
          <p:cNvPr id="108" name="Google Shape;108;p17"/>
          <p:cNvSpPr txBox="1"/>
          <p:nvPr/>
        </p:nvSpPr>
        <p:spPr>
          <a:xfrm>
            <a:off x="6000760" y="0"/>
            <a:ext cx="3143240" cy="6858000"/>
          </a:xfrm>
          <a:prstGeom prst="rect">
            <a:avLst/>
          </a:prstGeom>
          <a:solidFill>
            <a:srgbClr val="538CD5"/>
          </a:solidFill>
          <a:ln>
            <a:noFill/>
          </a:ln>
        </p:spPr>
        <p:txBody>
          <a:bodyPr anchorCtr="0" anchor="t" bIns="45700" lIns="91425" spcFirstLastPara="1" rIns="91425" wrap="square" tIns="45700">
            <a:noAutofit/>
          </a:bodyPr>
          <a:lstStyle/>
          <a:p>
            <a:pPr indent="0" lvl="0" marL="0" marR="0" rtl="1" algn="r">
              <a:spcBef>
                <a:spcPts val="0"/>
              </a:spcBef>
              <a:spcAft>
                <a:spcPts val="0"/>
              </a:spcAft>
              <a:buNone/>
            </a:pPr>
            <a:r>
              <a:rPr b="1" i="0" lang="ar-SY" sz="3600" u="none" cap="none" strike="noStrike">
                <a:solidFill>
                  <a:srgbClr val="002060"/>
                </a:solidFill>
                <a:latin typeface="Calibri"/>
                <a:ea typeface="Calibri"/>
                <a:cs typeface="Calibri"/>
                <a:sym typeface="Calibri"/>
              </a:rPr>
              <a:t>أزرق كالسماء كالبحر عندما أسبح على بطني فأني أبتلع كؤوسا من الماء تمتزج مع التراب عندما أخرجها تاركة الملح في عيني وفمي وشعري لدي ثماني أقلام تلوين جميلة يجب أن أغير مرة أخرى</a:t>
            </a:r>
            <a:endParaRPr b="1" i="0" sz="3600" u="none" cap="none" strike="noStrike">
              <a:solidFill>
                <a:srgbClr val="002060"/>
              </a:solidFill>
              <a:latin typeface="Calibri"/>
              <a:ea typeface="Calibri"/>
              <a:cs typeface="Calibri"/>
              <a:sym typeface="Calibri"/>
            </a:endParaRPr>
          </a:p>
        </p:txBody>
      </p:sp>
    </p:spTree>
  </p:cSld>
  <p:clrMapOvr>
    <a:masterClrMapping/>
  </p:clrMapOvr>
  <p:transition spd="slow">
    <p:fade thruBlk="1"/>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2" name="Shape 112"/>
        <p:cNvGrpSpPr/>
        <p:nvPr/>
      </p:nvGrpSpPr>
      <p:grpSpPr>
        <a:xfrm>
          <a:off x="0" y="0"/>
          <a:ext cx="0" cy="0"/>
          <a:chOff x="0" y="0"/>
          <a:chExt cx="0" cy="0"/>
        </a:xfrm>
      </p:grpSpPr>
      <p:pic>
        <p:nvPicPr>
          <p:cNvPr descr="05.jpg" id="113" name="Google Shape;113;p18"/>
          <p:cNvPicPr preferRelativeResize="0"/>
          <p:nvPr/>
        </p:nvPicPr>
        <p:blipFill rotWithShape="1">
          <a:blip r:embed="rId3">
            <a:alphaModFix/>
          </a:blip>
          <a:srcRect b="0" l="0" r="0" t="0"/>
          <a:stretch/>
        </p:blipFill>
        <p:spPr>
          <a:xfrm>
            <a:off x="0" y="0"/>
            <a:ext cx="6357950" cy="6858000"/>
          </a:xfrm>
          <a:prstGeom prst="rect">
            <a:avLst/>
          </a:prstGeom>
          <a:noFill/>
          <a:ln>
            <a:noFill/>
          </a:ln>
        </p:spPr>
      </p:pic>
      <p:sp>
        <p:nvSpPr>
          <p:cNvPr id="114" name="Google Shape;114;p18"/>
          <p:cNvSpPr txBox="1"/>
          <p:nvPr/>
        </p:nvSpPr>
        <p:spPr>
          <a:xfrm>
            <a:off x="6357950" y="0"/>
            <a:ext cx="2786050" cy="6858000"/>
          </a:xfrm>
          <a:prstGeom prst="rect">
            <a:avLst/>
          </a:prstGeom>
          <a:solidFill>
            <a:srgbClr val="938953"/>
          </a:solidFill>
          <a:ln>
            <a:noFill/>
          </a:ln>
        </p:spPr>
        <p:txBody>
          <a:bodyPr anchorCtr="0" anchor="t" bIns="45700" lIns="91425" spcFirstLastPara="1" rIns="91425" wrap="square" tIns="45700">
            <a:noAutofit/>
          </a:bodyPr>
          <a:lstStyle/>
          <a:p>
            <a:pPr indent="0" lvl="0" marL="0" marR="0" rtl="1" algn="r">
              <a:spcBef>
                <a:spcPts val="0"/>
              </a:spcBef>
              <a:spcAft>
                <a:spcPts val="0"/>
              </a:spcAft>
              <a:buNone/>
            </a:pPr>
            <a:r>
              <a:rPr b="1" i="0" lang="ar-SY" sz="3600" u="none" cap="none" strike="noStrike">
                <a:solidFill>
                  <a:srgbClr val="C00000"/>
                </a:solidFill>
                <a:latin typeface="Calibri"/>
                <a:ea typeface="Calibri"/>
                <a:cs typeface="Calibri"/>
                <a:sym typeface="Calibri"/>
              </a:rPr>
              <a:t>الآن انه الموسم اني حزين من أجل الكستناء النية فهي تستوي على الفحم انها لذيذة جدا ولكن يجب أن لا نأكل أكثر من ثلاثة كل مرة لدي ثماني أقلام تلوين جميلة هذا صعب سأركز أكثر </a:t>
            </a:r>
            <a:endParaRPr b="1" i="0" sz="3600" u="none" cap="none" strike="noStrike">
              <a:solidFill>
                <a:srgbClr val="C00000"/>
              </a:solidFill>
              <a:latin typeface="Calibri"/>
              <a:ea typeface="Calibri"/>
              <a:cs typeface="Calibri"/>
              <a:sym typeface="Calibri"/>
            </a:endParaRPr>
          </a:p>
        </p:txBody>
      </p:sp>
    </p:spTree>
  </p:cSld>
  <p:clrMapOvr>
    <a:masterClrMapping/>
  </p:clrMapOvr>
  <p:transition spd="slow">
    <p:fade thruBlk="1"/>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8" name="Shape 118"/>
        <p:cNvGrpSpPr/>
        <p:nvPr/>
      </p:nvGrpSpPr>
      <p:grpSpPr>
        <a:xfrm>
          <a:off x="0" y="0"/>
          <a:ext cx="0" cy="0"/>
          <a:chOff x="0" y="0"/>
          <a:chExt cx="0" cy="0"/>
        </a:xfrm>
      </p:grpSpPr>
      <p:pic>
        <p:nvPicPr>
          <p:cNvPr descr="06.jpg" id="119" name="Google Shape;119;p19"/>
          <p:cNvPicPr preferRelativeResize="0"/>
          <p:nvPr/>
        </p:nvPicPr>
        <p:blipFill rotWithShape="1">
          <a:blip r:embed="rId3">
            <a:alphaModFix/>
          </a:blip>
          <a:srcRect b="0" l="0" r="0" t="0"/>
          <a:stretch/>
        </p:blipFill>
        <p:spPr>
          <a:xfrm>
            <a:off x="-3072" y="0"/>
            <a:ext cx="6432460" cy="6858000"/>
          </a:xfrm>
          <a:prstGeom prst="rect">
            <a:avLst/>
          </a:prstGeom>
          <a:noFill/>
          <a:ln>
            <a:noFill/>
          </a:ln>
        </p:spPr>
      </p:pic>
      <p:sp>
        <p:nvSpPr>
          <p:cNvPr id="120" name="Google Shape;120;p19"/>
          <p:cNvSpPr txBox="1"/>
          <p:nvPr/>
        </p:nvSpPr>
        <p:spPr>
          <a:xfrm>
            <a:off x="6429388" y="0"/>
            <a:ext cx="2714612" cy="6858000"/>
          </a:xfrm>
          <a:prstGeom prst="rect">
            <a:avLst/>
          </a:prstGeom>
          <a:solidFill>
            <a:srgbClr val="FFC000"/>
          </a:solid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i="0" lang="ar-SY" sz="3600" u="none" cap="none" strike="noStrike">
                <a:solidFill>
                  <a:srgbClr val="C00000"/>
                </a:solidFill>
                <a:latin typeface="Calibri"/>
                <a:ea typeface="Calibri"/>
                <a:cs typeface="Calibri"/>
                <a:sym typeface="Calibri"/>
              </a:rPr>
              <a:t>أصفر هذه هي الشمس كل العالم يستيقظ أدعوها ليمونتي الكبيرة يقطينة ذات بطن مدور هذا لا يهم اذا تكلمت بعض الأحيان دون تفكير لدي ثماني أقلام تلوين جميلة جدا ترلالالالالا</a:t>
            </a:r>
            <a:endParaRPr b="1" i="0" sz="1800" u="none" cap="none" strike="noStrike">
              <a:solidFill>
                <a:srgbClr val="C00000"/>
              </a:solidFill>
              <a:latin typeface="Calibri"/>
              <a:ea typeface="Calibri"/>
              <a:cs typeface="Calibri"/>
              <a:sym typeface="Calibri"/>
            </a:endParaRPr>
          </a:p>
        </p:txBody>
      </p:sp>
    </p:spTree>
  </p:cSld>
  <p:clrMapOvr>
    <a:masterClrMapping/>
  </p:clrMapOvr>
  <p:transition spd="slow">
    <p:fade thruBlk="1"/>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4" name="Shape 124"/>
        <p:cNvGrpSpPr/>
        <p:nvPr/>
      </p:nvGrpSpPr>
      <p:grpSpPr>
        <a:xfrm>
          <a:off x="0" y="0"/>
          <a:ext cx="0" cy="0"/>
          <a:chOff x="0" y="0"/>
          <a:chExt cx="0" cy="0"/>
        </a:xfrm>
      </p:grpSpPr>
      <p:pic>
        <p:nvPicPr>
          <p:cNvPr descr="07.jpg" id="125" name="Google Shape;125;p20"/>
          <p:cNvPicPr preferRelativeResize="0"/>
          <p:nvPr/>
        </p:nvPicPr>
        <p:blipFill rotWithShape="1">
          <a:blip r:embed="rId3">
            <a:alphaModFix/>
          </a:blip>
          <a:srcRect b="0" l="0" r="0" t="0"/>
          <a:stretch/>
        </p:blipFill>
        <p:spPr>
          <a:xfrm>
            <a:off x="0" y="0"/>
            <a:ext cx="6429388" cy="6858000"/>
          </a:xfrm>
          <a:prstGeom prst="rect">
            <a:avLst/>
          </a:prstGeom>
          <a:noFill/>
          <a:ln>
            <a:noFill/>
          </a:ln>
        </p:spPr>
      </p:pic>
      <p:sp>
        <p:nvSpPr>
          <p:cNvPr id="126" name="Google Shape;126;p20"/>
          <p:cNvSpPr txBox="1"/>
          <p:nvPr/>
        </p:nvSpPr>
        <p:spPr>
          <a:xfrm>
            <a:off x="6429388" y="0"/>
            <a:ext cx="2714612" cy="6858000"/>
          </a:xfrm>
          <a:prstGeom prst="rect">
            <a:avLst/>
          </a:prstGeom>
          <a:solidFill>
            <a:srgbClr val="00B050"/>
          </a:solidFill>
          <a:ln>
            <a:noFill/>
          </a:ln>
        </p:spPr>
        <p:txBody>
          <a:bodyPr anchorCtr="0" anchor="t" bIns="45700" lIns="91425" spcFirstLastPara="1" rIns="91425" wrap="square" tIns="45700">
            <a:noAutofit/>
          </a:bodyPr>
          <a:lstStyle/>
          <a:p>
            <a:pPr indent="0" lvl="0" marL="0" marR="0" rtl="1" algn="r">
              <a:spcBef>
                <a:spcPts val="0"/>
              </a:spcBef>
              <a:spcAft>
                <a:spcPts val="0"/>
              </a:spcAft>
              <a:buNone/>
            </a:pPr>
            <a:r>
              <a:rPr b="1" i="0" lang="ar-SY" sz="3600" u="none" cap="none" strike="noStrike">
                <a:solidFill>
                  <a:srgbClr val="FFFF00"/>
                </a:solidFill>
                <a:latin typeface="Calibri"/>
                <a:ea typeface="Calibri"/>
                <a:cs typeface="Calibri"/>
                <a:sym typeface="Calibri"/>
              </a:rPr>
              <a:t>سأرسم الأخضر لون الأوراق الخضراء أمي قالت لي البارحة اني سأحظى بأخ صغير لا أعرف متى ولا كيف ولكننا سعداء لدي ثماني أقلام تلوين جميلة أني أرى هذا جميلا ما رأيك أنت ؟</a:t>
            </a:r>
            <a:endParaRPr b="1" i="0" sz="3600" u="none" cap="none" strike="noStrike">
              <a:solidFill>
                <a:srgbClr val="FFFF00"/>
              </a:solidFill>
              <a:latin typeface="Calibri"/>
              <a:ea typeface="Calibri"/>
              <a:cs typeface="Calibri"/>
              <a:sym typeface="Calibri"/>
            </a:endParaRPr>
          </a:p>
        </p:txBody>
      </p:sp>
    </p:spTree>
  </p:cSld>
  <p:clrMapOvr>
    <a:masterClrMapping/>
  </p:clrMapOvr>
  <p:transition spd="slow">
    <p:fade thruBlk="1"/>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0" name="Shape 130"/>
        <p:cNvGrpSpPr/>
        <p:nvPr/>
      </p:nvGrpSpPr>
      <p:grpSpPr>
        <a:xfrm>
          <a:off x="0" y="0"/>
          <a:ext cx="0" cy="0"/>
          <a:chOff x="0" y="0"/>
          <a:chExt cx="0" cy="0"/>
        </a:xfrm>
      </p:grpSpPr>
      <p:pic>
        <p:nvPicPr>
          <p:cNvPr descr="08.jpg" id="131" name="Google Shape;131;p21"/>
          <p:cNvPicPr preferRelativeResize="0"/>
          <p:nvPr/>
        </p:nvPicPr>
        <p:blipFill rotWithShape="1">
          <a:blip r:embed="rId3">
            <a:alphaModFix/>
          </a:blip>
          <a:srcRect b="0" l="0" r="0" t="0"/>
          <a:stretch/>
        </p:blipFill>
        <p:spPr>
          <a:xfrm>
            <a:off x="0" y="0"/>
            <a:ext cx="6858016" cy="6858000"/>
          </a:xfrm>
          <a:prstGeom prst="rect">
            <a:avLst/>
          </a:prstGeom>
          <a:noFill/>
          <a:ln>
            <a:noFill/>
          </a:ln>
        </p:spPr>
      </p:pic>
      <p:sp>
        <p:nvSpPr>
          <p:cNvPr id="132" name="Google Shape;132;p21"/>
          <p:cNvSpPr txBox="1"/>
          <p:nvPr/>
        </p:nvSpPr>
        <p:spPr>
          <a:xfrm>
            <a:off x="6858016" y="1"/>
            <a:ext cx="2285984" cy="6863417"/>
          </a:xfrm>
          <a:prstGeom prst="rect">
            <a:avLst/>
          </a:prstGeom>
          <a:solidFill>
            <a:srgbClr val="3F3F3F"/>
          </a:solidFill>
          <a:ln>
            <a:noFill/>
          </a:ln>
        </p:spPr>
        <p:txBody>
          <a:bodyPr anchorCtr="0" anchor="t" bIns="45700" lIns="91425" spcFirstLastPara="1" rIns="91425" wrap="square" tIns="45700">
            <a:noAutofit/>
          </a:bodyPr>
          <a:lstStyle/>
          <a:p>
            <a:pPr indent="0" lvl="0" marL="0" marR="0" rtl="0" algn="r">
              <a:spcBef>
                <a:spcPts val="0"/>
              </a:spcBef>
              <a:spcAft>
                <a:spcPts val="0"/>
              </a:spcAft>
              <a:buNone/>
            </a:pPr>
            <a:r>
              <a:t/>
            </a:r>
            <a:endParaRPr b="0" i="0" sz="4000" u="none" cap="none" strike="noStrike">
              <a:solidFill>
                <a:srgbClr val="FFFF00"/>
              </a:solidFill>
              <a:latin typeface="Calibri"/>
              <a:ea typeface="Calibri"/>
              <a:cs typeface="Calibri"/>
              <a:sym typeface="Calibri"/>
            </a:endParaRPr>
          </a:p>
          <a:p>
            <a:pPr indent="0" lvl="0" marL="0" marR="0" rtl="0" algn="r">
              <a:spcBef>
                <a:spcPts val="0"/>
              </a:spcBef>
              <a:spcAft>
                <a:spcPts val="0"/>
              </a:spcAft>
              <a:buNone/>
            </a:pPr>
            <a:r>
              <a:rPr b="0" i="0" lang="ar-SY" sz="4000" u="none" cap="none" strike="noStrike">
                <a:solidFill>
                  <a:srgbClr val="FFFF00"/>
                </a:solidFill>
                <a:latin typeface="Calibri"/>
                <a:ea typeface="Calibri"/>
                <a:cs typeface="Calibri"/>
                <a:sym typeface="Calibri"/>
              </a:rPr>
              <a:t>وحيد في المساء الأسود أسمع ضجة غريبة أقسم لك أن قلبي قد طرق ولكني  لم أحس الخوف</a:t>
            </a:r>
            <a:endParaRPr/>
          </a:p>
          <a:p>
            <a:pPr indent="0" lvl="0" marL="0" marR="0" rtl="0" algn="r">
              <a:spcBef>
                <a:spcPts val="0"/>
              </a:spcBef>
              <a:spcAft>
                <a:spcPts val="0"/>
              </a:spcAft>
              <a:buNone/>
            </a:pPr>
            <a:r>
              <a:t/>
            </a:r>
            <a:endParaRPr b="0" i="0" sz="4000" u="none" cap="none" strike="noStrike">
              <a:solidFill>
                <a:srgbClr val="FFFF00"/>
              </a:solidFill>
              <a:latin typeface="Calibri"/>
              <a:ea typeface="Calibri"/>
              <a:cs typeface="Calibri"/>
              <a:sym typeface="Calibri"/>
            </a:endParaRPr>
          </a:p>
          <a:p>
            <a:pPr indent="0" lvl="0" marL="0" marR="0" rtl="0" algn="r">
              <a:spcBef>
                <a:spcPts val="0"/>
              </a:spcBef>
              <a:spcAft>
                <a:spcPts val="0"/>
              </a:spcAft>
              <a:buNone/>
            </a:pPr>
            <a:r>
              <a:rPr b="0" i="0" lang="ar-SY" sz="4000" u="none" cap="none" strike="noStrike">
                <a:solidFill>
                  <a:srgbClr val="FFFF00"/>
                </a:solidFill>
                <a:latin typeface="Calibri"/>
                <a:ea typeface="Calibri"/>
                <a:cs typeface="Calibri"/>
                <a:sym typeface="Calibri"/>
              </a:rPr>
              <a:t> </a:t>
            </a:r>
            <a:endParaRPr b="0" i="0" sz="4000" u="none" cap="none" strike="noStrike">
              <a:solidFill>
                <a:srgbClr val="FFFF00"/>
              </a:solidFill>
              <a:latin typeface="Calibri"/>
              <a:ea typeface="Calibri"/>
              <a:cs typeface="Calibri"/>
              <a:sym typeface="Calibri"/>
            </a:endParaRPr>
          </a:p>
        </p:txBody>
      </p:sp>
    </p:spTree>
  </p:cSld>
  <p:clrMapOvr>
    <a:masterClrMapping/>
  </p:clrMapOvr>
  <p:transition spd="slow">
    <p:fade thruBlk="1"/>
  </p:transition>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