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C48A1-5DC9-481A-AC5A-DD4C375C5A64}" type="datetimeFigureOut">
              <a:rPr lang="en-US" smtClean="0"/>
              <a:t>12/21/2012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0C4C7-87F6-41B3-B5B2-96BACF2913E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0C4C7-87F6-41B3-B5B2-96BACF2913EC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0C4C7-87F6-41B3-B5B2-96BACF2913EC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EDF29-5647-4E2E-9554-D487379C2CD1}" type="datetimeFigureOut">
              <a:rPr lang="en-US" smtClean="0"/>
              <a:pPr/>
              <a:t>12/21/2012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24DF7-92D0-4E3D-B19B-02EEF40B05E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8580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357166"/>
            <a:ext cx="5214942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6000" b="1" dirty="0" smtClean="0">
                <a:solidFill>
                  <a:srgbClr val="FFFF00"/>
                </a:solidFill>
              </a:rPr>
              <a:t>الخروف الضائع</a:t>
            </a:r>
            <a:endParaRPr lang="en-GB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8647" y="0"/>
            <a:ext cx="918264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43636" y="0"/>
            <a:ext cx="30003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Y" sz="4000" b="1" dirty="0" smtClean="0">
                <a:solidFill>
                  <a:srgbClr val="FFFF00"/>
                </a:solidFill>
              </a:rPr>
              <a:t>كان عند أحد الرعاة 100 خروف وكان يهتم بها ويحبها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Cloud 4"/>
          <p:cNvSpPr/>
          <p:nvPr/>
        </p:nvSpPr>
        <p:spPr>
          <a:xfrm rot="21382959">
            <a:off x="2009100" y="103"/>
            <a:ext cx="4636988" cy="272067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Y" sz="4000" b="1" dirty="0" smtClean="0">
                <a:solidFill>
                  <a:srgbClr val="002060"/>
                </a:solidFill>
              </a:rPr>
              <a:t>مشى واحد من الخراف بعيدا ولم يعرف كيف يرجع</a:t>
            </a:r>
            <a:endParaRPr lang="en-GB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Cloud 4"/>
          <p:cNvSpPr/>
          <p:nvPr/>
        </p:nvSpPr>
        <p:spPr>
          <a:xfrm>
            <a:off x="5320344" y="443865"/>
            <a:ext cx="3940881" cy="292895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Y" sz="2800" b="1" dirty="0" smtClean="0">
                <a:solidFill>
                  <a:srgbClr val="FF0000"/>
                </a:solidFill>
              </a:rPr>
              <a:t>ترك الراعي كل الخراف في الحظيرة وذهب ليبحث عن الخروف الضائع حتى وجده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99" y="0"/>
            <a:ext cx="9130101" cy="6858000"/>
          </a:xfrm>
          <a:prstGeom prst="rect">
            <a:avLst/>
          </a:prstGeom>
        </p:spPr>
      </p:pic>
      <p:sp>
        <p:nvSpPr>
          <p:cNvPr id="6" name="Cloud 5"/>
          <p:cNvSpPr/>
          <p:nvPr/>
        </p:nvSpPr>
        <p:spPr>
          <a:xfrm>
            <a:off x="5357818" y="0"/>
            <a:ext cx="3786182" cy="3143248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Y" sz="4000" b="1" dirty="0" smtClean="0">
                <a:solidFill>
                  <a:srgbClr val="FFFF00"/>
                </a:solidFill>
              </a:rPr>
              <a:t>حمل الخروف على كتفيه ورجع به الى الحظيرة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86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286520"/>
            <a:ext cx="9144000" cy="58477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3200" b="1" dirty="0" smtClean="0">
                <a:solidFill>
                  <a:srgbClr val="FFFF00"/>
                </a:solidFill>
              </a:rPr>
              <a:t>فرح الراعي وقال لجيرانه افرحوا معي لأني وجدت خروفي الضائع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857488" y="1142984"/>
            <a:ext cx="3143272" cy="3286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Y" sz="2800" b="1" dirty="0" smtClean="0">
                <a:solidFill>
                  <a:srgbClr val="FFC000"/>
                </a:solidFill>
              </a:rPr>
              <a:t>قال يسوع:السماء تفرح بالخطاة الذين يتوبون ويرجعون الى الله</a:t>
            </a:r>
            <a:r>
              <a:rPr lang="ar-SY" dirty="0" smtClean="0"/>
              <a:t> </a:t>
            </a:r>
            <a:endParaRPr lang="en-GB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63</Words>
  <Application>Microsoft Office PowerPoint</Application>
  <PresentationFormat>On-screen Show (4:3)</PresentationFormat>
  <Paragraphs>9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7</cp:revision>
  <dcterms:created xsi:type="dcterms:W3CDTF">2012-07-15T05:20:53Z</dcterms:created>
  <dcterms:modified xsi:type="dcterms:W3CDTF">2012-12-22T01:55:59Z</dcterms:modified>
</cp:coreProperties>
</file>