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5"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snapVertSplitter="1" vertBarState="minimized" horzBarState="maximized">
    <p:restoredLeft sz="15620"/>
    <p:restoredTop sz="94660"/>
  </p:normalViewPr>
  <p:slideViewPr>
    <p:cSldViewPr>
      <p:cViewPr>
        <p:scale>
          <a:sx n="40" d="100"/>
          <a:sy n="40" d="100"/>
        </p:scale>
        <p:origin x="-1866" y="-83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320689F-A1A3-4A30-BE3F-EAB5E90F2BBD}" type="datetimeFigureOut">
              <a:rPr lang="en-US" smtClean="0"/>
              <a:pPr/>
              <a:t>10/27/2012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6327C7-75D1-42DD-8666-5A0D1A0AA7A0}"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320689F-A1A3-4A30-BE3F-EAB5E90F2BBD}" type="datetimeFigureOut">
              <a:rPr lang="en-US" smtClean="0"/>
              <a:pPr/>
              <a:t>10/27/2012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6327C7-75D1-42DD-8666-5A0D1A0AA7A0}"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320689F-A1A3-4A30-BE3F-EAB5E90F2BBD}" type="datetimeFigureOut">
              <a:rPr lang="en-US" smtClean="0"/>
              <a:pPr/>
              <a:t>10/27/2012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6327C7-75D1-42DD-8666-5A0D1A0AA7A0}"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320689F-A1A3-4A30-BE3F-EAB5E90F2BBD}" type="datetimeFigureOut">
              <a:rPr lang="en-US" smtClean="0"/>
              <a:pPr/>
              <a:t>10/27/2012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6327C7-75D1-42DD-8666-5A0D1A0AA7A0}"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20689F-A1A3-4A30-BE3F-EAB5E90F2BBD}" type="datetimeFigureOut">
              <a:rPr lang="en-US" smtClean="0"/>
              <a:pPr/>
              <a:t>10/27/2012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6327C7-75D1-42DD-8666-5A0D1A0AA7A0}"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320689F-A1A3-4A30-BE3F-EAB5E90F2BBD}" type="datetimeFigureOut">
              <a:rPr lang="en-US" smtClean="0"/>
              <a:pPr/>
              <a:t>10/27/2012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D6327C7-75D1-42DD-8666-5A0D1A0AA7A0}"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320689F-A1A3-4A30-BE3F-EAB5E90F2BBD}" type="datetimeFigureOut">
              <a:rPr lang="en-US" smtClean="0"/>
              <a:pPr/>
              <a:t>10/27/2012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D6327C7-75D1-42DD-8666-5A0D1A0AA7A0}"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320689F-A1A3-4A30-BE3F-EAB5E90F2BBD}" type="datetimeFigureOut">
              <a:rPr lang="en-US" smtClean="0"/>
              <a:pPr/>
              <a:t>10/27/2012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D6327C7-75D1-42DD-8666-5A0D1A0AA7A0}"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20689F-A1A3-4A30-BE3F-EAB5E90F2BBD}" type="datetimeFigureOut">
              <a:rPr lang="en-US" smtClean="0"/>
              <a:pPr/>
              <a:t>10/27/2012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D6327C7-75D1-42DD-8666-5A0D1A0AA7A0}"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20689F-A1A3-4A30-BE3F-EAB5E90F2BBD}" type="datetimeFigureOut">
              <a:rPr lang="en-US" smtClean="0"/>
              <a:pPr/>
              <a:t>10/27/2012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D6327C7-75D1-42DD-8666-5A0D1A0AA7A0}"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20689F-A1A3-4A30-BE3F-EAB5E90F2BBD}" type="datetimeFigureOut">
              <a:rPr lang="en-US" smtClean="0"/>
              <a:pPr/>
              <a:t>10/27/2012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D6327C7-75D1-42DD-8666-5A0D1A0AA7A0}"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20689F-A1A3-4A30-BE3F-EAB5E90F2BBD}" type="datetimeFigureOut">
              <a:rPr lang="en-US" smtClean="0"/>
              <a:pPr/>
              <a:t>10/27/2012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6327C7-75D1-42DD-8666-5A0D1A0AA7A0}"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Predefined Process 2"/>
          <p:cNvSpPr/>
          <p:nvPr/>
        </p:nvSpPr>
        <p:spPr>
          <a:xfrm>
            <a:off x="1428728" y="1785926"/>
            <a:ext cx="5929354" cy="3071834"/>
          </a:xfrm>
          <a:prstGeom prst="flowChartPredefined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6600" b="1" dirty="0" smtClean="0">
                <a:solidFill>
                  <a:srgbClr val="FFFF00"/>
                </a:solidFill>
              </a:rPr>
              <a:t>شفاء عشرة برص</a:t>
            </a:r>
            <a:endParaRPr lang="en-GB" sz="6600" b="1"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3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jpg"/>
          <p:cNvPicPr>
            <a:picLocks noChangeAspect="1"/>
          </p:cNvPicPr>
          <p:nvPr/>
        </p:nvPicPr>
        <p:blipFill>
          <a:blip r:embed="rId2"/>
          <a:stretch>
            <a:fillRect/>
          </a:stretch>
        </p:blipFill>
        <p:spPr>
          <a:xfrm>
            <a:off x="0" y="0"/>
            <a:ext cx="9144000" cy="5715016"/>
          </a:xfrm>
          <a:prstGeom prst="rect">
            <a:avLst/>
          </a:prstGeom>
        </p:spPr>
      </p:pic>
      <p:sp>
        <p:nvSpPr>
          <p:cNvPr id="4" name="TextBox 3"/>
          <p:cNvSpPr txBox="1"/>
          <p:nvPr/>
        </p:nvSpPr>
        <p:spPr>
          <a:xfrm>
            <a:off x="0" y="5715016"/>
            <a:ext cx="9144000" cy="1200329"/>
          </a:xfrm>
          <a:prstGeom prst="rect">
            <a:avLst/>
          </a:prstGeom>
          <a:solidFill>
            <a:schemeClr val="accent6">
              <a:lumMod val="50000"/>
            </a:schemeClr>
          </a:solidFill>
        </p:spPr>
        <p:txBody>
          <a:bodyPr wrap="square" rtlCol="0">
            <a:spAutoFit/>
          </a:bodyPr>
          <a:lstStyle/>
          <a:p>
            <a:pPr algn="r" rtl="1"/>
            <a:r>
              <a:rPr lang="ar-SY" sz="3600" dirty="0" smtClean="0">
                <a:solidFill>
                  <a:schemeClr val="bg1"/>
                </a:solidFill>
              </a:rPr>
              <a:t>وبينما هم في الطريق شعروا بأنهم قد تغيروا لأن يسوع صلى لهم من أجل ذلك فأخذوا بنزع ضماداتهم ...</a:t>
            </a:r>
            <a:endParaRPr lang="en-GB" sz="3600" dirty="0">
              <a:solidFill>
                <a:schemeClr val="bg1"/>
              </a:solidFill>
            </a:endParaRPr>
          </a:p>
        </p:txBody>
      </p:sp>
    </p:spTree>
  </p:cSld>
  <p:clrMapOvr>
    <a:masterClrMapping/>
  </p:clrMapOvr>
  <p:transition spd="slow">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a:stretch>
            <a:fillRect/>
          </a:stretch>
        </p:blipFill>
        <p:spPr>
          <a:xfrm>
            <a:off x="0" y="8271"/>
            <a:ext cx="9144000" cy="5278117"/>
          </a:xfrm>
          <a:prstGeom prst="rect">
            <a:avLst/>
          </a:prstGeom>
        </p:spPr>
      </p:pic>
      <p:sp>
        <p:nvSpPr>
          <p:cNvPr id="4" name="TextBox 3"/>
          <p:cNvSpPr txBox="1"/>
          <p:nvPr/>
        </p:nvSpPr>
        <p:spPr>
          <a:xfrm>
            <a:off x="0" y="5286388"/>
            <a:ext cx="9144000" cy="1569660"/>
          </a:xfrm>
          <a:prstGeom prst="rect">
            <a:avLst/>
          </a:prstGeom>
          <a:solidFill>
            <a:schemeClr val="accent6">
              <a:lumMod val="50000"/>
            </a:schemeClr>
          </a:solidFill>
        </p:spPr>
        <p:txBody>
          <a:bodyPr wrap="square" rtlCol="0">
            <a:spAutoFit/>
          </a:bodyPr>
          <a:lstStyle/>
          <a:p>
            <a:pPr algn="r" rtl="1"/>
            <a:r>
              <a:rPr lang="ar-SY" sz="3200" dirty="0" smtClean="0">
                <a:solidFill>
                  <a:schemeClr val="bg1"/>
                </a:solidFill>
              </a:rPr>
              <a:t>من أجل أن يظهروا جسدهم العاري للكهنة فتفاجؤا عندما وجدوا جسدهم قد عاد سليم معافى وناعم . في البدء لم يصدقوا أنفسهم حتى الكهنة لم يصدقوا فقد كان الجميع معافى وصحيح الجسم... </a:t>
            </a:r>
            <a:endParaRPr lang="en-GB" sz="3200" dirty="0">
              <a:solidFill>
                <a:schemeClr val="bg1"/>
              </a:solidFill>
            </a:endParaRPr>
          </a:p>
        </p:txBody>
      </p:sp>
    </p:spTree>
  </p:cSld>
  <p:clrMapOvr>
    <a:masterClrMapping/>
  </p:clrMapOvr>
  <p:transition spd="slow">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jpg"/>
          <p:cNvPicPr>
            <a:picLocks noChangeAspect="1"/>
          </p:cNvPicPr>
          <p:nvPr/>
        </p:nvPicPr>
        <p:blipFill>
          <a:blip r:embed="rId2"/>
          <a:stretch>
            <a:fillRect/>
          </a:stretch>
        </p:blipFill>
        <p:spPr>
          <a:xfrm>
            <a:off x="0" y="0"/>
            <a:ext cx="9144000" cy="5357826"/>
          </a:xfrm>
          <a:prstGeom prst="rect">
            <a:avLst/>
          </a:prstGeom>
        </p:spPr>
      </p:pic>
      <p:sp>
        <p:nvSpPr>
          <p:cNvPr id="4" name="TextBox 3"/>
          <p:cNvSpPr txBox="1"/>
          <p:nvPr/>
        </p:nvSpPr>
        <p:spPr>
          <a:xfrm>
            <a:off x="0" y="5357826"/>
            <a:ext cx="9144000" cy="1569660"/>
          </a:xfrm>
          <a:prstGeom prst="rect">
            <a:avLst/>
          </a:prstGeom>
          <a:solidFill>
            <a:srgbClr val="FFFF00"/>
          </a:solidFill>
        </p:spPr>
        <p:txBody>
          <a:bodyPr wrap="square" rtlCol="0">
            <a:spAutoFit/>
          </a:bodyPr>
          <a:lstStyle/>
          <a:p>
            <a:pPr algn="r" rtl="1"/>
            <a:r>
              <a:rPr lang="ar-SY" sz="3200" dirty="0" smtClean="0">
                <a:solidFill>
                  <a:srgbClr val="FF0000"/>
                </a:solidFill>
              </a:rPr>
              <a:t>بالتأكيد أمتلئ البرص سعادة وفرح وأخذوا بالتحضير لعيد كبير فقرروا أن يحتفلوا بشفائهم من خلال اقامة عزيمة عظيمةولكن ألا تعتقدوا بأنهم نسوا شيء أهم من هذا بكثير ؟  </a:t>
            </a:r>
            <a:endParaRPr lang="en-GB" sz="3200" dirty="0">
              <a:solidFill>
                <a:srgbClr val="FF0000"/>
              </a:solidFill>
            </a:endParaRPr>
          </a:p>
        </p:txBody>
      </p:sp>
    </p:spTree>
  </p:cSld>
  <p:clrMapOvr>
    <a:masterClrMapping/>
  </p:clrMapOvr>
  <p:transition spd="slow">
    <p:split orient="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a:stretch>
            <a:fillRect/>
          </a:stretch>
        </p:blipFill>
        <p:spPr>
          <a:xfrm>
            <a:off x="0" y="-92700"/>
            <a:ext cx="9144000" cy="5879154"/>
          </a:xfrm>
          <a:prstGeom prst="rect">
            <a:avLst/>
          </a:prstGeom>
        </p:spPr>
      </p:pic>
      <p:sp>
        <p:nvSpPr>
          <p:cNvPr id="4" name="TextBox 3"/>
          <p:cNvSpPr txBox="1"/>
          <p:nvPr/>
        </p:nvSpPr>
        <p:spPr>
          <a:xfrm>
            <a:off x="0" y="5786454"/>
            <a:ext cx="9144000" cy="1077218"/>
          </a:xfrm>
          <a:prstGeom prst="rect">
            <a:avLst/>
          </a:prstGeom>
          <a:solidFill>
            <a:srgbClr val="C00000"/>
          </a:solidFill>
        </p:spPr>
        <p:txBody>
          <a:bodyPr wrap="square" rtlCol="0">
            <a:spAutoFit/>
          </a:bodyPr>
          <a:lstStyle/>
          <a:p>
            <a:pPr algn="r" rtl="1"/>
            <a:r>
              <a:rPr lang="ar-SY" sz="3200" dirty="0" smtClean="0">
                <a:solidFill>
                  <a:schemeClr val="bg1"/>
                </a:solidFill>
              </a:rPr>
              <a:t>نعم لقد نسوا شيئا مهما كثيرا لقد نسيوا يسوع بل نسوا أن يشكروه على شفائهم من مرضهم لا انتظروا هناك بارتي واحد منهم والذي</a:t>
            </a:r>
            <a:endParaRPr lang="en-GB" sz="3200" dirty="0">
              <a:solidFill>
                <a:schemeClr val="bg1"/>
              </a:solidFill>
            </a:endParaRPr>
          </a:p>
        </p:txBody>
      </p:sp>
    </p:spTree>
  </p:cSld>
  <p:clrMapOvr>
    <a:masterClrMapping/>
  </p:clrMapOvr>
  <p:transition spd="slow">
    <p:split orient="vert"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jpg"/>
          <p:cNvPicPr>
            <a:picLocks noChangeAspect="1"/>
          </p:cNvPicPr>
          <p:nvPr/>
        </p:nvPicPr>
        <p:blipFill>
          <a:blip r:embed="rId2"/>
          <a:stretch>
            <a:fillRect/>
          </a:stretch>
        </p:blipFill>
        <p:spPr>
          <a:xfrm>
            <a:off x="0" y="0"/>
            <a:ext cx="9144000" cy="5429264"/>
          </a:xfrm>
          <a:prstGeom prst="rect">
            <a:avLst/>
          </a:prstGeom>
        </p:spPr>
      </p:pic>
      <p:sp>
        <p:nvSpPr>
          <p:cNvPr id="4" name="TextBox 3"/>
          <p:cNvSpPr txBox="1"/>
          <p:nvPr/>
        </p:nvSpPr>
        <p:spPr>
          <a:xfrm>
            <a:off x="0" y="5380672"/>
            <a:ext cx="9144000" cy="1569660"/>
          </a:xfrm>
          <a:prstGeom prst="rect">
            <a:avLst/>
          </a:prstGeom>
          <a:solidFill>
            <a:srgbClr val="0070C0"/>
          </a:solidFill>
        </p:spPr>
        <p:txBody>
          <a:bodyPr wrap="square" rtlCol="0">
            <a:spAutoFit/>
          </a:bodyPr>
          <a:lstStyle/>
          <a:p>
            <a:pPr algn="r" rtl="1"/>
            <a:r>
              <a:rPr lang="ar-SY" sz="3200" b="1" dirty="0" smtClean="0">
                <a:solidFill>
                  <a:schemeClr val="bg1"/>
                </a:solidFill>
              </a:rPr>
              <a:t>فكر بيسوع وأخذ بالركض عائدا الى حيث التقى به وهو يصرخ بأعلى صوته ” ليتمجد الرب يا رب أحبك الله كبير جدا ” فلقد كان شاكرا جدا ليسوع لأنه شفاه...</a:t>
            </a:r>
            <a:endParaRPr lang="en-GB" sz="3200" b="1" dirty="0">
              <a:solidFill>
                <a:schemeClr val="bg1"/>
              </a:solidFill>
            </a:endParaRPr>
          </a:p>
        </p:txBody>
      </p:sp>
    </p:spTree>
  </p:cSld>
  <p:clrMapOvr>
    <a:masterClrMapping/>
  </p:clrMapOvr>
  <p:transition spd="slow">
    <p:spli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a:stretch>
            <a:fillRect/>
          </a:stretch>
        </p:blipFill>
        <p:spPr>
          <a:xfrm>
            <a:off x="0" y="-17609"/>
            <a:ext cx="9144000" cy="5446873"/>
          </a:xfrm>
          <a:prstGeom prst="rect">
            <a:avLst/>
          </a:prstGeom>
        </p:spPr>
      </p:pic>
      <p:sp>
        <p:nvSpPr>
          <p:cNvPr id="4" name="TextBox 3"/>
          <p:cNvSpPr txBox="1"/>
          <p:nvPr/>
        </p:nvSpPr>
        <p:spPr>
          <a:xfrm>
            <a:off x="-6091" y="5429264"/>
            <a:ext cx="9144000" cy="1569660"/>
          </a:xfrm>
          <a:prstGeom prst="rect">
            <a:avLst/>
          </a:prstGeom>
          <a:solidFill>
            <a:schemeClr val="tx2">
              <a:lumMod val="60000"/>
              <a:lumOff val="40000"/>
            </a:schemeClr>
          </a:solidFill>
        </p:spPr>
        <p:txBody>
          <a:bodyPr wrap="square" rtlCol="0">
            <a:spAutoFit/>
          </a:bodyPr>
          <a:lstStyle/>
          <a:p>
            <a:pPr algn="r"/>
            <a:r>
              <a:rPr lang="ar-SY" sz="3200" b="1" dirty="0" smtClean="0">
                <a:solidFill>
                  <a:srgbClr val="C00000"/>
                </a:solidFill>
              </a:rPr>
              <a:t>وعندما وصل الى القرب من يسوع ارتمى على قدميه وقال له :“ شكرا يا يسوع ألف مرة شكرا لك لقد كنت أبرص محتقر </a:t>
            </a:r>
            <a:r>
              <a:rPr lang="ar-SY" sz="3200" b="1" dirty="0" err="1" smtClean="0">
                <a:solidFill>
                  <a:srgbClr val="C00000"/>
                </a:solidFill>
              </a:rPr>
              <a:t>ومرزول</a:t>
            </a:r>
            <a:r>
              <a:rPr lang="ar-SY" sz="3200" b="1" dirty="0" smtClean="0">
                <a:solidFill>
                  <a:srgbClr val="C00000"/>
                </a:solidFill>
              </a:rPr>
              <a:t> ومبعد من كل البشر أما الآن فقد شفيت بفضلك شكرا لك</a:t>
            </a:r>
            <a:r>
              <a:rPr lang="ar-SY" sz="3200" dirty="0" smtClean="0"/>
              <a:t>“</a:t>
            </a:r>
            <a:endParaRPr lang="en-GB" sz="3200" dirty="0"/>
          </a:p>
        </p:txBody>
      </p:sp>
    </p:spTree>
  </p:cSld>
  <p:clrMapOvr>
    <a:masterClrMapping/>
  </p:clrMapOvr>
  <p:transition spd="slow">
    <p:newsfla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jpg"/>
          <p:cNvPicPr>
            <a:picLocks noChangeAspect="1"/>
          </p:cNvPicPr>
          <p:nvPr/>
        </p:nvPicPr>
        <p:blipFill>
          <a:blip r:embed="rId2"/>
          <a:stretch>
            <a:fillRect/>
          </a:stretch>
        </p:blipFill>
        <p:spPr>
          <a:xfrm>
            <a:off x="0" y="0"/>
            <a:ext cx="9144000" cy="5357825"/>
          </a:xfrm>
          <a:prstGeom prst="rect">
            <a:avLst/>
          </a:prstGeom>
        </p:spPr>
      </p:pic>
      <p:sp>
        <p:nvSpPr>
          <p:cNvPr id="5" name="TextBox 4"/>
          <p:cNvSpPr txBox="1"/>
          <p:nvPr/>
        </p:nvSpPr>
        <p:spPr>
          <a:xfrm>
            <a:off x="0" y="5357826"/>
            <a:ext cx="9144000" cy="1569660"/>
          </a:xfrm>
          <a:prstGeom prst="rect">
            <a:avLst/>
          </a:prstGeom>
          <a:solidFill>
            <a:srgbClr val="0070C0"/>
          </a:solidFill>
        </p:spPr>
        <p:txBody>
          <a:bodyPr wrap="square" rtlCol="0">
            <a:spAutoFit/>
          </a:bodyPr>
          <a:lstStyle/>
          <a:p>
            <a:pPr algn="r"/>
            <a:r>
              <a:rPr lang="ar-SY" sz="3200" dirty="0" smtClean="0">
                <a:solidFill>
                  <a:schemeClr val="bg1"/>
                </a:solidFill>
              </a:rPr>
              <a:t>أنهضه يسوع وهو يبتسم لأنه كان سعيدا جدا من أجله وقال له:“ لكنكم كنتم عشرة فأين هم رفاقك أنت الوحيد الذي عاد ليشكرني وأنت غريب عن هذه القرية هل تتذكرون ماذا كان يفعل الآخرون في هذه اللحظة </a:t>
            </a:r>
            <a:r>
              <a:rPr lang="ar-SY" dirty="0" smtClean="0">
                <a:solidFill>
                  <a:schemeClr val="bg1"/>
                </a:solidFill>
              </a:rPr>
              <a:t>؟</a:t>
            </a:r>
            <a:endParaRPr lang="en-GB" dirty="0">
              <a:solidFill>
                <a:schemeClr val="bg1"/>
              </a:solidFill>
            </a:endParaRPr>
          </a:p>
        </p:txBody>
      </p:sp>
    </p:spTree>
  </p:cSld>
  <p:clrMapOvr>
    <a:masterClrMapping/>
  </p:clrMapOvr>
  <p:transition spd="slow">
    <p:newsfla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6.jpg"/>
          <p:cNvPicPr>
            <a:picLocks noChangeAspect="1"/>
          </p:cNvPicPr>
          <p:nvPr/>
        </p:nvPicPr>
        <p:blipFill>
          <a:blip r:embed="rId2"/>
          <a:stretch>
            <a:fillRect/>
          </a:stretch>
        </p:blipFill>
        <p:spPr>
          <a:xfrm>
            <a:off x="0" y="0"/>
            <a:ext cx="9144000" cy="5715016"/>
          </a:xfrm>
          <a:prstGeom prst="rect">
            <a:avLst/>
          </a:prstGeom>
        </p:spPr>
      </p:pic>
      <p:sp>
        <p:nvSpPr>
          <p:cNvPr id="4" name="TextBox 3"/>
          <p:cNvSpPr txBox="1"/>
          <p:nvPr/>
        </p:nvSpPr>
        <p:spPr>
          <a:xfrm>
            <a:off x="0" y="5715016"/>
            <a:ext cx="9144000" cy="1200329"/>
          </a:xfrm>
          <a:prstGeom prst="rect">
            <a:avLst/>
          </a:prstGeom>
          <a:solidFill>
            <a:schemeClr val="accent2">
              <a:lumMod val="40000"/>
              <a:lumOff val="60000"/>
            </a:schemeClr>
          </a:solidFill>
        </p:spPr>
        <p:txBody>
          <a:bodyPr wrap="square" rtlCol="0">
            <a:spAutoFit/>
          </a:bodyPr>
          <a:lstStyle/>
          <a:p>
            <a:pPr algn="r"/>
            <a:r>
              <a:rPr lang="ar-SY" sz="3600" dirty="0" smtClean="0">
                <a:solidFill>
                  <a:srgbClr val="002060"/>
                </a:solidFill>
              </a:rPr>
              <a:t>نعم و لقد كانوا يرقصون ويغنون يأكلون ويشربون في حفلتهم الكبيرة لقد نسوا يسوع الذي شفاهم تماما.</a:t>
            </a:r>
            <a:endParaRPr lang="en-GB" sz="3600" dirty="0">
              <a:solidFill>
                <a:srgbClr val="002060"/>
              </a:solidFill>
            </a:endParaRPr>
          </a:p>
        </p:txBody>
      </p:sp>
    </p:spTree>
  </p:cSld>
  <p:clrMapOvr>
    <a:masterClrMapping/>
  </p:clrMapOvr>
  <p:transition spd="slow">
    <p:comb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7.jpg"/>
          <p:cNvPicPr>
            <a:picLocks noChangeAspect="1"/>
          </p:cNvPicPr>
          <p:nvPr/>
        </p:nvPicPr>
        <p:blipFill>
          <a:blip r:embed="rId2"/>
          <a:stretch>
            <a:fillRect/>
          </a:stretch>
        </p:blipFill>
        <p:spPr>
          <a:xfrm>
            <a:off x="0" y="0"/>
            <a:ext cx="9144000" cy="5429264"/>
          </a:xfrm>
          <a:prstGeom prst="rect">
            <a:avLst/>
          </a:prstGeom>
        </p:spPr>
      </p:pic>
      <p:sp>
        <p:nvSpPr>
          <p:cNvPr id="4" name="TextBox 3"/>
          <p:cNvSpPr txBox="1"/>
          <p:nvPr/>
        </p:nvSpPr>
        <p:spPr>
          <a:xfrm>
            <a:off x="0" y="5429264"/>
            <a:ext cx="9144000" cy="1569660"/>
          </a:xfrm>
          <a:prstGeom prst="rect">
            <a:avLst/>
          </a:prstGeom>
          <a:solidFill>
            <a:schemeClr val="accent1">
              <a:lumMod val="40000"/>
              <a:lumOff val="60000"/>
            </a:schemeClr>
          </a:solidFill>
        </p:spPr>
        <p:txBody>
          <a:bodyPr wrap="square" rtlCol="0">
            <a:spAutoFit/>
          </a:bodyPr>
          <a:lstStyle/>
          <a:p>
            <a:pPr algn="r"/>
            <a:r>
              <a:rPr lang="ar-SY" sz="3200" b="1" dirty="0" smtClean="0">
                <a:solidFill>
                  <a:srgbClr val="C00000"/>
                </a:solidFill>
              </a:rPr>
              <a:t>بينما قال يسوع لبرتي الأبرص الوحيد الذي عاد ليشكره :“ تستطيع الذهاب الآن فانك قد أظهرت أنك رجل ايمان وأن ايمانك هو من خلصك“</a:t>
            </a:r>
            <a:endParaRPr lang="en-GB" sz="3200" b="1" dirty="0">
              <a:solidFill>
                <a:srgbClr val="C00000"/>
              </a:solidFill>
            </a:endParaRPr>
          </a:p>
        </p:txBody>
      </p:sp>
    </p:spTree>
  </p:cSld>
  <p:clrMapOvr>
    <a:masterClrMapping/>
  </p:clrMapOvr>
  <p:transition spd="slow">
    <p:checke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8.jpg"/>
          <p:cNvPicPr>
            <a:picLocks noChangeAspect="1"/>
          </p:cNvPicPr>
          <p:nvPr/>
        </p:nvPicPr>
        <p:blipFill>
          <a:blip r:embed="rId2"/>
          <a:stretch>
            <a:fillRect/>
          </a:stretch>
        </p:blipFill>
        <p:spPr>
          <a:xfrm>
            <a:off x="0" y="0"/>
            <a:ext cx="9144000" cy="5786454"/>
          </a:xfrm>
          <a:prstGeom prst="rect">
            <a:avLst/>
          </a:prstGeom>
        </p:spPr>
      </p:pic>
      <p:sp>
        <p:nvSpPr>
          <p:cNvPr id="4" name="TextBox 3"/>
          <p:cNvSpPr txBox="1"/>
          <p:nvPr/>
        </p:nvSpPr>
        <p:spPr>
          <a:xfrm>
            <a:off x="0" y="5786454"/>
            <a:ext cx="9144000" cy="1077218"/>
          </a:xfrm>
          <a:prstGeom prst="rect">
            <a:avLst/>
          </a:prstGeom>
          <a:solidFill>
            <a:schemeClr val="tx2">
              <a:lumMod val="60000"/>
              <a:lumOff val="40000"/>
            </a:schemeClr>
          </a:solidFill>
        </p:spPr>
        <p:txBody>
          <a:bodyPr wrap="square" rtlCol="0">
            <a:spAutoFit/>
          </a:bodyPr>
          <a:lstStyle/>
          <a:p>
            <a:pPr algn="r" rtl="1"/>
            <a:r>
              <a:rPr lang="ar-SY" sz="3200" dirty="0" smtClean="0">
                <a:solidFill>
                  <a:srgbClr val="FFFF00"/>
                </a:solidFill>
              </a:rPr>
              <a:t>بعد سماعه هذا صرخ بارتي آخر صيحات فرحه تلك الصيحة الصادرة من قلبه وذهب مسرعا وهو يركض ويقفز ويشكر الله على خلاصه.</a:t>
            </a:r>
            <a:endParaRPr lang="en-GB" sz="3200" dirty="0">
              <a:solidFill>
                <a:srgbClr val="FFFF00"/>
              </a:solidFill>
            </a:endParaRPr>
          </a:p>
        </p:txBody>
      </p:sp>
    </p:spTree>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1.jpg"/>
          <p:cNvPicPr>
            <a:picLocks noChangeAspect="1"/>
          </p:cNvPicPr>
          <p:nvPr/>
        </p:nvPicPr>
        <p:blipFill>
          <a:blip r:embed="rId2"/>
          <a:stretch>
            <a:fillRect/>
          </a:stretch>
        </p:blipFill>
        <p:spPr>
          <a:xfrm>
            <a:off x="0" y="0"/>
            <a:ext cx="6000760" cy="6857999"/>
          </a:xfrm>
          <a:prstGeom prst="rect">
            <a:avLst/>
          </a:prstGeom>
        </p:spPr>
      </p:pic>
      <p:sp>
        <p:nvSpPr>
          <p:cNvPr id="4" name="TextBox 3"/>
          <p:cNvSpPr txBox="1"/>
          <p:nvPr/>
        </p:nvSpPr>
        <p:spPr>
          <a:xfrm>
            <a:off x="5929322" y="0"/>
            <a:ext cx="3214678" cy="6986528"/>
          </a:xfrm>
          <a:prstGeom prst="rect">
            <a:avLst/>
          </a:prstGeom>
          <a:solidFill>
            <a:schemeClr val="accent1">
              <a:lumMod val="40000"/>
              <a:lumOff val="60000"/>
            </a:schemeClr>
          </a:solidFill>
        </p:spPr>
        <p:txBody>
          <a:bodyPr wrap="square" rtlCol="0">
            <a:spAutoFit/>
          </a:bodyPr>
          <a:lstStyle/>
          <a:p>
            <a:pPr algn="r" rtl="1"/>
            <a:r>
              <a:rPr lang="ar-SY" sz="3200" dirty="0" smtClean="0">
                <a:solidFill>
                  <a:srgbClr val="002060"/>
                </a:solidFill>
              </a:rPr>
              <a:t>عندما كان يسوع ينتقل من قرية للأخرى كان يحتاج الى عدة أيام من المشي  وخلال هذه الأيام فانه كان يجلس في البرية ليرتاح ويتناول الطعام مع تلاميذه وأصدقائه اللذين يحبهم لكنه غالبا لم يكن له الوقت الكافي لذلك فعندما يتوقف ليستريح فانه يعلم الجموع ويشفي المرضى ويشجع الحزانى ...</a:t>
            </a:r>
            <a:endParaRPr lang="en-GB" sz="3200" dirty="0">
              <a:solidFill>
                <a:srgbClr val="002060"/>
              </a:solidFill>
            </a:endParaRPr>
          </a:p>
        </p:txBody>
      </p:sp>
    </p:spTree>
  </p:cSld>
  <p:clrMapOvr>
    <a:masterClrMapping/>
  </p:clrMapOvr>
  <p:transition spd="slow">
    <p:pull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9.jpg"/>
          <p:cNvPicPr>
            <a:picLocks noChangeAspect="1"/>
          </p:cNvPicPr>
          <p:nvPr/>
        </p:nvPicPr>
        <p:blipFill>
          <a:blip r:embed="rId2"/>
          <a:stretch>
            <a:fillRect/>
          </a:stretch>
        </p:blipFill>
        <p:spPr>
          <a:xfrm>
            <a:off x="0" y="1"/>
            <a:ext cx="6286512" cy="6858000"/>
          </a:xfrm>
          <a:prstGeom prst="rect">
            <a:avLst/>
          </a:prstGeom>
        </p:spPr>
      </p:pic>
      <p:sp>
        <p:nvSpPr>
          <p:cNvPr id="4" name="TextBox 3"/>
          <p:cNvSpPr txBox="1"/>
          <p:nvPr/>
        </p:nvSpPr>
        <p:spPr>
          <a:xfrm>
            <a:off x="6143636" y="0"/>
            <a:ext cx="3000364" cy="6858000"/>
          </a:xfrm>
          <a:prstGeom prst="rect">
            <a:avLst/>
          </a:prstGeom>
          <a:solidFill>
            <a:schemeClr val="accent6">
              <a:lumMod val="50000"/>
            </a:schemeClr>
          </a:solidFill>
        </p:spPr>
        <p:txBody>
          <a:bodyPr wrap="square" rtlCol="0">
            <a:spAutoFit/>
          </a:bodyPr>
          <a:lstStyle/>
          <a:p>
            <a:pPr algn="r" rtl="1"/>
            <a:r>
              <a:rPr lang="ar-SY" sz="3600" dirty="0" smtClean="0">
                <a:solidFill>
                  <a:schemeClr val="bg1"/>
                </a:solidFill>
              </a:rPr>
              <a:t>أما يسوع ورفاقه فقد أكملوا طريقهم لقد شفى يسوع عشرة برص لكن واحد فقط عاد ليشكره وهذا ما أحزنه </a:t>
            </a:r>
          </a:p>
          <a:p>
            <a:pPr algn="r" rtl="1"/>
            <a:r>
              <a:rPr lang="ar-SY" sz="3600" dirty="0" smtClean="0">
                <a:solidFill>
                  <a:schemeClr val="bg1"/>
                </a:solidFill>
              </a:rPr>
              <a:t>وأنتم تذكرون بيسوع هل تفكرون بأنه يعمل كل شيء من أجلكم ؟ هل تفكرون بشكره ؟  </a:t>
            </a:r>
            <a:endParaRPr lang="en-GB" sz="3600" dirty="0">
              <a:solidFill>
                <a:schemeClr val="bg1"/>
              </a:solidFill>
            </a:endParaRPr>
          </a:p>
        </p:txBody>
      </p:sp>
    </p:spTree>
  </p:cSld>
  <p:clrMapOvr>
    <a:masterClrMapping/>
  </p:clrMapOvr>
  <p:transition spd="slow">
    <p:blinds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jpg"/>
          <p:cNvPicPr>
            <a:picLocks noChangeAspect="1"/>
          </p:cNvPicPr>
          <p:nvPr/>
        </p:nvPicPr>
        <p:blipFill>
          <a:blip r:embed="rId2"/>
          <a:stretch>
            <a:fillRect/>
          </a:stretch>
        </p:blipFill>
        <p:spPr>
          <a:xfrm>
            <a:off x="0" y="0"/>
            <a:ext cx="9144000" cy="5357826"/>
          </a:xfrm>
          <a:prstGeom prst="rect">
            <a:avLst/>
          </a:prstGeom>
        </p:spPr>
      </p:pic>
      <p:sp>
        <p:nvSpPr>
          <p:cNvPr id="4" name="TextBox 3"/>
          <p:cNvSpPr txBox="1"/>
          <p:nvPr/>
        </p:nvSpPr>
        <p:spPr>
          <a:xfrm>
            <a:off x="0" y="5357826"/>
            <a:ext cx="9144000" cy="1569660"/>
          </a:xfrm>
          <a:prstGeom prst="rect">
            <a:avLst/>
          </a:prstGeom>
          <a:solidFill>
            <a:schemeClr val="accent4">
              <a:lumMod val="40000"/>
              <a:lumOff val="60000"/>
            </a:schemeClr>
          </a:solidFill>
        </p:spPr>
        <p:txBody>
          <a:bodyPr wrap="square" rtlCol="0">
            <a:spAutoFit/>
          </a:bodyPr>
          <a:lstStyle/>
          <a:p>
            <a:pPr algn="r"/>
            <a:r>
              <a:rPr lang="ar-SY" sz="3200" b="1" dirty="0" smtClean="0">
                <a:solidFill>
                  <a:srgbClr val="002060"/>
                </a:solidFill>
              </a:rPr>
              <a:t>وفي طريقه كان يصادف قرى صغيرة يعمل اصحابها من الصباح الى المساء من أجل الأهتمام بقطعانهم من الخراف والجمال ومحاصيلهم وبيوتهم</a:t>
            </a:r>
            <a:endParaRPr lang="en-GB" sz="3200" b="1" dirty="0">
              <a:solidFill>
                <a:srgbClr val="002060"/>
              </a:solidFill>
            </a:endParaRPr>
          </a:p>
        </p:txBody>
      </p:sp>
    </p:spTree>
  </p:cSld>
  <p:clrMapOvr>
    <a:masterClrMapping/>
  </p:clrMapOvr>
  <p:transition spd="slow">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g"/>
          <p:cNvPicPr>
            <a:picLocks noChangeAspect="1"/>
          </p:cNvPicPr>
          <p:nvPr/>
        </p:nvPicPr>
        <p:blipFill>
          <a:blip r:embed="rId2"/>
          <a:stretch>
            <a:fillRect/>
          </a:stretch>
        </p:blipFill>
        <p:spPr>
          <a:xfrm>
            <a:off x="0" y="0"/>
            <a:ext cx="6643702" cy="6858000"/>
          </a:xfrm>
          <a:prstGeom prst="rect">
            <a:avLst/>
          </a:prstGeom>
        </p:spPr>
      </p:pic>
      <p:sp>
        <p:nvSpPr>
          <p:cNvPr id="4" name="TextBox 3"/>
          <p:cNvSpPr txBox="1"/>
          <p:nvPr/>
        </p:nvSpPr>
        <p:spPr>
          <a:xfrm>
            <a:off x="6572264" y="0"/>
            <a:ext cx="2571736" cy="6986528"/>
          </a:xfrm>
          <a:prstGeom prst="rect">
            <a:avLst/>
          </a:prstGeom>
          <a:solidFill>
            <a:schemeClr val="accent2">
              <a:lumMod val="40000"/>
              <a:lumOff val="60000"/>
            </a:schemeClr>
          </a:solidFill>
        </p:spPr>
        <p:txBody>
          <a:bodyPr wrap="square" rtlCol="0">
            <a:spAutoFit/>
          </a:bodyPr>
          <a:lstStyle/>
          <a:p>
            <a:pPr algn="r" rtl="1"/>
            <a:r>
              <a:rPr lang="ar-SY" sz="3200" dirty="0" smtClean="0">
                <a:solidFill>
                  <a:srgbClr val="002060"/>
                </a:solidFill>
              </a:rPr>
              <a:t>وعند وصول يسوع الى احدى القرى رأى أمامه منظر أحزنه لقد رأى مجموعة من عشرة برص يصرخون ” يا يسوع ارحمنا“ فلقد كانوا تعساء جدا لأن أهالي القرية لا يسمحون لهم بالأقتراب لكي لا يصابوا هم بالبرص</a:t>
            </a:r>
            <a:endParaRPr lang="en-GB" sz="3200" dirty="0">
              <a:solidFill>
                <a:srgbClr val="002060"/>
              </a:solidFill>
            </a:endParaRPr>
          </a:p>
        </p:txBody>
      </p:sp>
    </p:spTree>
  </p:cSld>
  <p:clrMapOvr>
    <a:masterClrMapping/>
  </p:clrMapOvr>
  <p:transition spd="slow">
    <p:pull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g"/>
          <p:cNvPicPr>
            <a:picLocks noChangeAspect="1"/>
          </p:cNvPicPr>
          <p:nvPr/>
        </p:nvPicPr>
        <p:blipFill>
          <a:blip r:embed="rId2"/>
          <a:stretch>
            <a:fillRect/>
          </a:stretch>
        </p:blipFill>
        <p:spPr>
          <a:xfrm>
            <a:off x="0" y="0"/>
            <a:ext cx="9144000" cy="5786454"/>
          </a:xfrm>
          <a:prstGeom prst="rect">
            <a:avLst/>
          </a:prstGeom>
        </p:spPr>
      </p:pic>
      <p:sp>
        <p:nvSpPr>
          <p:cNvPr id="4" name="TextBox 3"/>
          <p:cNvSpPr txBox="1"/>
          <p:nvPr/>
        </p:nvSpPr>
        <p:spPr>
          <a:xfrm>
            <a:off x="0" y="5763584"/>
            <a:ext cx="9144000" cy="1200329"/>
          </a:xfrm>
          <a:prstGeom prst="rect">
            <a:avLst/>
          </a:prstGeom>
          <a:solidFill>
            <a:srgbClr val="00B0F0"/>
          </a:solidFill>
        </p:spPr>
        <p:txBody>
          <a:bodyPr wrap="square" rtlCol="0">
            <a:spAutoFit/>
          </a:bodyPr>
          <a:lstStyle/>
          <a:p>
            <a:pPr algn="r" rtl="1"/>
            <a:r>
              <a:rPr lang="ar-SY" sz="3600" dirty="0" smtClean="0">
                <a:solidFill>
                  <a:srgbClr val="FF0000"/>
                </a:solidFill>
              </a:rPr>
              <a:t>على العكس من أهل القرية فان يسوع كان سعيدا للقائهم فتوقف ليتحدث معهم وسألهم عن أسمائهم.</a:t>
            </a:r>
            <a:endParaRPr lang="en-GB" sz="3600" dirty="0">
              <a:solidFill>
                <a:srgbClr val="FF0000"/>
              </a:solidFill>
            </a:endParaRPr>
          </a:p>
        </p:txBody>
      </p:sp>
    </p:spTree>
  </p:cSld>
  <p:clrMapOvr>
    <a:masterClrMapping/>
  </p:clrMapOvr>
  <p:transition spd="slow">
    <p:pull dir="l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a:stretch>
            <a:fillRect/>
          </a:stretch>
        </p:blipFill>
        <p:spPr>
          <a:xfrm>
            <a:off x="0" y="0"/>
            <a:ext cx="7143768" cy="6844561"/>
          </a:xfrm>
          <a:prstGeom prst="rect">
            <a:avLst/>
          </a:prstGeom>
        </p:spPr>
      </p:pic>
      <p:sp>
        <p:nvSpPr>
          <p:cNvPr id="4" name="TextBox 3"/>
          <p:cNvSpPr txBox="1"/>
          <p:nvPr/>
        </p:nvSpPr>
        <p:spPr>
          <a:xfrm>
            <a:off x="7143768" y="0"/>
            <a:ext cx="2000232" cy="6986528"/>
          </a:xfrm>
          <a:prstGeom prst="rect">
            <a:avLst/>
          </a:prstGeom>
          <a:solidFill>
            <a:srgbClr val="92D050"/>
          </a:solidFill>
        </p:spPr>
        <p:txBody>
          <a:bodyPr wrap="square" rtlCol="0">
            <a:spAutoFit/>
          </a:bodyPr>
          <a:lstStyle/>
          <a:p>
            <a:pPr algn="r" rtl="1"/>
            <a:r>
              <a:rPr lang="ar-SY" sz="3200" dirty="0" smtClean="0">
                <a:solidFill>
                  <a:srgbClr val="002060"/>
                </a:solidFill>
              </a:rPr>
              <a:t>فقص عليه هؤلاء البرص الكثير من قصصهم الحزينة وكيف يعاملهم أهالي القرية بصورة سيئة فقط </a:t>
            </a:r>
          </a:p>
          <a:p>
            <a:pPr algn="r" rtl="1"/>
            <a:endParaRPr lang="ar-SY" sz="3200" dirty="0" smtClean="0">
              <a:solidFill>
                <a:srgbClr val="002060"/>
              </a:solidFill>
            </a:endParaRPr>
          </a:p>
          <a:p>
            <a:pPr algn="r" rtl="1"/>
            <a:r>
              <a:rPr lang="ar-SY" sz="3200" dirty="0" smtClean="0">
                <a:solidFill>
                  <a:srgbClr val="002060"/>
                </a:solidFill>
              </a:rPr>
              <a:t>لكونهم برص وهذا المرض كان في أيام يسوع يعتبر خطيئة.</a:t>
            </a:r>
            <a:endParaRPr lang="en-GB" sz="3200" dirty="0">
              <a:solidFill>
                <a:srgbClr val="002060"/>
              </a:solidFill>
            </a:endParaRPr>
          </a:p>
        </p:txBody>
      </p:sp>
    </p:spTree>
  </p:cSld>
  <p:clrMapOvr>
    <a:masterClrMapping/>
  </p:clrMapOvr>
  <p:transition spd="slow">
    <p:pull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jpg"/>
          <p:cNvPicPr>
            <a:picLocks noChangeAspect="1"/>
          </p:cNvPicPr>
          <p:nvPr/>
        </p:nvPicPr>
        <p:blipFill>
          <a:blip r:embed="rId2"/>
          <a:stretch>
            <a:fillRect/>
          </a:stretch>
        </p:blipFill>
        <p:spPr>
          <a:xfrm>
            <a:off x="0" y="0"/>
            <a:ext cx="9144000" cy="5786454"/>
          </a:xfrm>
          <a:prstGeom prst="rect">
            <a:avLst/>
          </a:prstGeom>
        </p:spPr>
      </p:pic>
      <p:sp>
        <p:nvSpPr>
          <p:cNvPr id="4" name="TextBox 3"/>
          <p:cNvSpPr txBox="1"/>
          <p:nvPr/>
        </p:nvSpPr>
        <p:spPr>
          <a:xfrm>
            <a:off x="0" y="5786454"/>
            <a:ext cx="9144000" cy="1077218"/>
          </a:xfrm>
          <a:prstGeom prst="rect">
            <a:avLst/>
          </a:prstGeom>
          <a:solidFill>
            <a:schemeClr val="accent2">
              <a:lumMod val="75000"/>
            </a:schemeClr>
          </a:solidFill>
        </p:spPr>
        <p:txBody>
          <a:bodyPr wrap="square" rtlCol="0">
            <a:spAutoFit/>
          </a:bodyPr>
          <a:lstStyle/>
          <a:p>
            <a:pPr algn="r" rtl="1"/>
            <a:r>
              <a:rPr lang="ar-SY" sz="3200" dirty="0" smtClean="0">
                <a:solidFill>
                  <a:schemeClr val="bg1"/>
                </a:solidFill>
              </a:rPr>
              <a:t>عندها فان يسوع صلى من أجلهم من أجل  أن يشفوا من مرضهم الخطير هذا..</a:t>
            </a:r>
            <a:r>
              <a:rPr lang="ar-SY" dirty="0" smtClean="0">
                <a:solidFill>
                  <a:schemeClr val="bg1"/>
                </a:solidFill>
              </a:rPr>
              <a:t>.</a:t>
            </a:r>
            <a:endParaRPr lang="en-GB" dirty="0">
              <a:solidFill>
                <a:schemeClr val="bg1"/>
              </a:solidFill>
            </a:endParaRPr>
          </a:p>
        </p:txBody>
      </p:sp>
    </p:spTree>
  </p:cSld>
  <p:clrMapOvr>
    <a:masterClrMapping/>
  </p:clrMapOvr>
  <p:transition spd="slow">
    <p:pull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jpg"/>
          <p:cNvPicPr>
            <a:picLocks noChangeAspect="1"/>
          </p:cNvPicPr>
          <p:nvPr/>
        </p:nvPicPr>
        <p:blipFill>
          <a:blip r:embed="rId2"/>
          <a:stretch>
            <a:fillRect/>
          </a:stretch>
        </p:blipFill>
        <p:spPr>
          <a:xfrm>
            <a:off x="0" y="0"/>
            <a:ext cx="6000760" cy="6858000"/>
          </a:xfrm>
          <a:prstGeom prst="rect">
            <a:avLst/>
          </a:prstGeom>
        </p:spPr>
      </p:pic>
      <p:sp>
        <p:nvSpPr>
          <p:cNvPr id="4" name="TextBox 3"/>
          <p:cNvSpPr txBox="1"/>
          <p:nvPr/>
        </p:nvSpPr>
        <p:spPr>
          <a:xfrm>
            <a:off x="5786446" y="0"/>
            <a:ext cx="3357554" cy="6986528"/>
          </a:xfrm>
          <a:prstGeom prst="rect">
            <a:avLst/>
          </a:prstGeom>
          <a:solidFill>
            <a:schemeClr val="accent1">
              <a:lumMod val="40000"/>
              <a:lumOff val="60000"/>
            </a:schemeClr>
          </a:solidFill>
        </p:spPr>
        <p:txBody>
          <a:bodyPr wrap="square" rtlCol="0">
            <a:spAutoFit/>
          </a:bodyPr>
          <a:lstStyle/>
          <a:p>
            <a:pPr algn="r" rtl="1"/>
            <a:r>
              <a:rPr lang="ar-SY" sz="3200" b="1" dirty="0" smtClean="0">
                <a:solidFill>
                  <a:schemeClr val="accent6">
                    <a:lumMod val="50000"/>
                  </a:schemeClr>
                </a:solidFill>
              </a:rPr>
              <a:t>في تلك الأيام كان الشخص الوحيد المسموح له بتقرير مصير الأبرص هو الكاهن , فقال لهم يسوع ” اذهبوا الى الكهنة واطلبوا منهم معرفة اذا ما كنتم قد شفيتم ام لا . بالتأكيد لم يفهم البرص أي شيء مما قاله يسوع ولماذا طلب منهم هذا ملكن كان لديهم الأمل بأن تحصل لهم أعجوبة ويشفوا من مرضهم</a:t>
            </a:r>
            <a:r>
              <a:rPr lang="ar-SY" sz="3200" dirty="0" smtClean="0">
                <a:solidFill>
                  <a:schemeClr val="accent6">
                    <a:lumMod val="50000"/>
                  </a:schemeClr>
                </a:solidFill>
              </a:rPr>
              <a:t>.</a:t>
            </a:r>
            <a:endParaRPr lang="en-GB" sz="3200" dirty="0">
              <a:solidFill>
                <a:schemeClr val="accent6">
                  <a:lumMod val="50000"/>
                </a:schemeClr>
              </a:solidFill>
            </a:endParaRPr>
          </a:p>
        </p:txBody>
      </p:sp>
    </p:spTree>
  </p:cSld>
  <p:clrMapOvr>
    <a:masterClrMapping/>
  </p:clrMapOvr>
  <p:transition spd="slow">
    <p:pull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jpg"/>
          <p:cNvPicPr>
            <a:picLocks noChangeAspect="1"/>
          </p:cNvPicPr>
          <p:nvPr/>
        </p:nvPicPr>
        <p:blipFill>
          <a:blip r:embed="rId2"/>
          <a:stretch>
            <a:fillRect/>
          </a:stretch>
        </p:blipFill>
        <p:spPr>
          <a:xfrm>
            <a:off x="0" y="0"/>
            <a:ext cx="9144000" cy="6143643"/>
          </a:xfrm>
          <a:prstGeom prst="rect">
            <a:avLst/>
          </a:prstGeom>
        </p:spPr>
      </p:pic>
      <p:sp>
        <p:nvSpPr>
          <p:cNvPr id="4" name="TextBox 3"/>
          <p:cNvSpPr txBox="1"/>
          <p:nvPr/>
        </p:nvSpPr>
        <p:spPr>
          <a:xfrm>
            <a:off x="0" y="6143644"/>
            <a:ext cx="9144000" cy="707886"/>
          </a:xfrm>
          <a:prstGeom prst="rect">
            <a:avLst/>
          </a:prstGeom>
          <a:solidFill>
            <a:schemeClr val="bg2">
              <a:lumMod val="25000"/>
            </a:schemeClr>
          </a:solidFill>
        </p:spPr>
        <p:txBody>
          <a:bodyPr wrap="square" rtlCol="0">
            <a:spAutoFit/>
          </a:bodyPr>
          <a:lstStyle/>
          <a:p>
            <a:pPr algn="r" rtl="1"/>
            <a:r>
              <a:rPr lang="ar-SY" sz="4000" dirty="0" smtClean="0">
                <a:solidFill>
                  <a:schemeClr val="bg1"/>
                </a:solidFill>
              </a:rPr>
              <a:t>فذهبوا وهم يعرجون ويترنحون ذات اليمين وذات اليسار</a:t>
            </a:r>
            <a:endParaRPr lang="en-GB" sz="4000" dirty="0">
              <a:solidFill>
                <a:schemeClr val="bg1"/>
              </a:solidFill>
            </a:endParaRPr>
          </a:p>
        </p:txBody>
      </p:sp>
    </p:spTree>
  </p:cSld>
  <p:clrMapOvr>
    <a:masterClrMapping/>
  </p:clrMapOvr>
  <p:transition spd="slow">
    <p:wheel spokes="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306</TotalTime>
  <Words>545</Words>
  <Application>Microsoft Office PowerPoint</Application>
  <PresentationFormat>On-screen Show (4:3)</PresentationFormat>
  <Paragraphs>23</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7</cp:revision>
  <dcterms:created xsi:type="dcterms:W3CDTF">2012-07-06T05:42:10Z</dcterms:created>
  <dcterms:modified xsi:type="dcterms:W3CDTF">2012-10-27T18:03:02Z</dcterms:modified>
</cp:coreProperties>
</file>