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434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D258-BCC5-46A3-8C87-3B3FF82ABDE5}" type="datetimeFigureOut">
              <a:rPr lang="en-US" smtClean="0"/>
              <a:pPr/>
              <a:t>5/4/2013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057AC-5646-4622-A68F-EE673F02870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D258-BCC5-46A3-8C87-3B3FF82ABDE5}" type="datetimeFigureOut">
              <a:rPr lang="en-US" smtClean="0"/>
              <a:pPr/>
              <a:t>5/4/2013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057AC-5646-4622-A68F-EE673F02870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D258-BCC5-46A3-8C87-3B3FF82ABDE5}" type="datetimeFigureOut">
              <a:rPr lang="en-US" smtClean="0"/>
              <a:pPr/>
              <a:t>5/4/2013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057AC-5646-4622-A68F-EE673F02870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D258-BCC5-46A3-8C87-3B3FF82ABDE5}" type="datetimeFigureOut">
              <a:rPr lang="en-US" smtClean="0"/>
              <a:pPr/>
              <a:t>5/4/2013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057AC-5646-4622-A68F-EE673F02870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D258-BCC5-46A3-8C87-3B3FF82ABDE5}" type="datetimeFigureOut">
              <a:rPr lang="en-US" smtClean="0"/>
              <a:pPr/>
              <a:t>5/4/2013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057AC-5646-4622-A68F-EE673F02870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D258-BCC5-46A3-8C87-3B3FF82ABDE5}" type="datetimeFigureOut">
              <a:rPr lang="en-US" smtClean="0"/>
              <a:pPr/>
              <a:t>5/4/2013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057AC-5646-4622-A68F-EE673F02870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D258-BCC5-46A3-8C87-3B3FF82ABDE5}" type="datetimeFigureOut">
              <a:rPr lang="en-US" smtClean="0"/>
              <a:pPr/>
              <a:t>5/4/2013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057AC-5646-4622-A68F-EE673F02870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D258-BCC5-46A3-8C87-3B3FF82ABDE5}" type="datetimeFigureOut">
              <a:rPr lang="en-US" smtClean="0"/>
              <a:pPr/>
              <a:t>5/4/2013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057AC-5646-4622-A68F-EE673F02870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D258-BCC5-46A3-8C87-3B3FF82ABDE5}" type="datetimeFigureOut">
              <a:rPr lang="en-US" smtClean="0"/>
              <a:pPr/>
              <a:t>5/4/2013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057AC-5646-4622-A68F-EE673F02870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D258-BCC5-46A3-8C87-3B3FF82ABDE5}" type="datetimeFigureOut">
              <a:rPr lang="en-US" smtClean="0"/>
              <a:pPr/>
              <a:t>5/4/2013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057AC-5646-4622-A68F-EE673F02870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D258-BCC5-46A3-8C87-3B3FF82ABDE5}" type="datetimeFigureOut">
              <a:rPr lang="en-US" smtClean="0"/>
              <a:pPr/>
              <a:t>5/4/2013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057AC-5646-4622-A68F-EE673F02870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4D258-BCC5-46A3-8C87-3B3FF82ABDE5}" type="datetimeFigureOut">
              <a:rPr lang="en-US" smtClean="0"/>
              <a:pPr/>
              <a:t>5/4/2013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057AC-5646-4622-A68F-EE673F02870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57864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86454"/>
            <a:ext cx="9144000" cy="107721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FFFF00"/>
                </a:solidFill>
              </a:rPr>
              <a:t>عندما كان يسوع يمر في شوارع أريحا , كان الجميع يحيطون به لرؤيته وسماع كلامه...</a:t>
            </a:r>
            <a:endParaRPr lang="en-GB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864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86454"/>
            <a:ext cx="9144000" cy="107721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chemeClr val="bg1"/>
                </a:solidFill>
              </a:rPr>
              <a:t>ومن بين هؤلاء كان زكا أيضا فقد أراد رؤية يسوع , لكنه مع الأسف كان صغير القامة فلم يستطع رؤيته من كثرة البشر حوله...</a:t>
            </a:r>
            <a:endParaRPr lang="en-GB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5286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286388"/>
            <a:ext cx="9144000" cy="156966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C00000"/>
                </a:solidFill>
              </a:rPr>
              <a:t>فجأة أتته فكرة , لما لا يتسلق شجرة الجميز العالية الموجودة على حافة الطريق التي سيمر منها يسوع , وهكذا يصبح أطول ويستطيع أن يرى يسوع من الأعلى...</a:t>
            </a:r>
            <a:endParaRPr lang="en-GB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2863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286388"/>
            <a:ext cx="9144000" cy="15696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002060"/>
                </a:solidFill>
              </a:rPr>
              <a:t>نعم ! يستطيع أن يرى يسوع عندما يمر من أمامه, ولكن يا للمفاجأة فعندما مر يسوع بالقرب منه نظر اليه وناداه:“ ذكا أنزل عن شجرتك بسرعة , لأنني الليلة سأتعشى عندك في بيتك...</a:t>
            </a:r>
            <a:endParaRPr lang="en-GB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57864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86454"/>
            <a:ext cx="9144000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C00000"/>
                </a:solidFill>
              </a:rPr>
              <a:t>أي فرح عظيم دخل قلب ذكا فيسوع سيتعشى عنده , نزل بسرعة عن الشجرة وركض أمام يسوع نحو بيته...</a:t>
            </a:r>
            <a:endParaRPr lang="en-GB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85789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3600" b="1" dirty="0" smtClean="0">
                <a:solidFill>
                  <a:schemeClr val="bg1"/>
                </a:solidFill>
              </a:rPr>
              <a:t>استقبل ذكا يسوع على مائدته بفرح عظيم وسعادة كبيرة...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864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86454"/>
            <a:ext cx="9144000" cy="107721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chemeClr val="bg1"/>
                </a:solidFill>
              </a:rPr>
              <a:t>بينما أخذ الناس يتهامسون ضد يسوع فبرأيهم ليس ذكا سوى سارق لص , فكيف ليسوع أن يدخل الى منزله ويأكل ويتكلم معه...</a:t>
            </a:r>
            <a:endParaRPr lang="en-GB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286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286388"/>
            <a:ext cx="9144000" cy="156966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/>
              <a:t>لدى دخول يسوع الى حياة ذكا فقد تغير كليا وقال ليسوع:“ سأعطي نصف أموالي للفقراء , واذا ما كنت قد سرقت من شخص ما فسأرد له ماله أربعة أضعاف</a:t>
            </a:r>
            <a:r>
              <a:rPr lang="ar-SY" sz="3200" dirty="0" smtClean="0"/>
              <a:t>. </a:t>
            </a:r>
            <a:endParaRPr lang="en-GB" sz="3200" dirty="0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-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846" y="0"/>
            <a:ext cx="497230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190</Words>
  <Application>Microsoft Office PowerPoint</Application>
  <PresentationFormat>On-screen Show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5</cp:revision>
  <dcterms:created xsi:type="dcterms:W3CDTF">2013-03-05T05:30:33Z</dcterms:created>
  <dcterms:modified xsi:type="dcterms:W3CDTF">2013-05-04T19:18:19Z</dcterms:modified>
</cp:coreProperties>
</file>