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ar-SY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50" d="100"/>
          <a:sy n="50" d="100"/>
        </p:scale>
        <p:origin x="-1086" y="-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5EA3-666B-4994-BDC4-C360A7FEA21C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245EA3-666B-4994-BDC4-C360A7FEA21C}" type="datetimeFigureOut">
              <a:rPr lang="ar-SY" smtClean="0"/>
              <a:pPr/>
              <a:t>15/12/1433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70369C-00C8-4CC9-916F-A5012D2CE3E1}" type="slidenum">
              <a:rPr lang="ar-SY" smtClean="0"/>
              <a:pPr/>
              <a:t>‹#›</a:t>
            </a:fld>
            <a:endParaRPr lang="ar-S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Alternate Process 3"/>
          <p:cNvSpPr/>
          <p:nvPr/>
        </p:nvSpPr>
        <p:spPr>
          <a:xfrm>
            <a:off x="1357290" y="1714488"/>
            <a:ext cx="6072230" cy="3429024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7200" dirty="0" smtClean="0"/>
              <a:t>عندما خلق الله السماء والأرض</a:t>
            </a:r>
            <a:endParaRPr lang="en-GB" sz="7200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0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4800" y="0"/>
            <a:ext cx="94488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400" y="152400"/>
            <a:ext cx="7924800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3200" dirty="0" smtClean="0"/>
              <a:t>في البدء خلق الله السماوات والأرض , وكانت الأرض خاوية خالية وعلى وجه الغمر ظلام وروح الله يرفرف على وجه المياه وقال الله: ”ليكن نور ” فكان نور ورأى الله أن النور حسن وفصل الله بين النور والظلام وسمى الله  النور نهارا والظلام ليلا وكان مساء وكان صباح : يوم أول  </a:t>
            </a:r>
            <a:endParaRPr lang="ar-SY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786446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86446" y="0"/>
            <a:ext cx="3357554" cy="230832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002060"/>
                </a:solidFill>
              </a:rPr>
              <a:t>وقال الله:</a:t>
            </a:r>
          </a:p>
          <a:p>
            <a:r>
              <a:rPr lang="ar-SY" sz="3600" b="1" dirty="0" smtClean="0">
                <a:solidFill>
                  <a:srgbClr val="002060"/>
                </a:solidFill>
              </a:rPr>
              <a:t>“ ليكن في وسط المياه جلد يفصل بين مياه ومياه“. </a:t>
            </a:r>
            <a:endParaRPr lang="ar-SY" sz="3600" b="1" dirty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86446" y="2285992"/>
            <a:ext cx="3357554" cy="460052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ar-SY" sz="3600" b="1" dirty="0" smtClean="0">
                <a:solidFill>
                  <a:srgbClr val="C00000"/>
                </a:solidFill>
              </a:rPr>
              <a:t>فكان كذلك صنع الله الجلد وفصل بين المياه التي تحت الجلد البحار والمياه التي فوق الجلد الغيوم وسمى الله الجلد سماء وكان مساء وكان صباح يوم ثان</a:t>
            </a:r>
            <a:endParaRPr lang="ar-SY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715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0" y="0"/>
            <a:ext cx="3429000" cy="68634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000" dirty="0" smtClean="0">
                <a:solidFill>
                  <a:srgbClr val="FF0000"/>
                </a:solidFill>
              </a:rPr>
              <a:t>وقال الله :“ لنجمع المياه التي تحت السماء الى مكان واحد وليظهر اليبس“. فكان كذلك وسمى اليبس ارضا ومجمع المياه بحارا . ورأى الله أن ذلك حسن. وقال الله:“ لتنبت الأرض نباتا وكان يوم ثالث </a:t>
            </a:r>
            <a:endParaRPr lang="ar-SY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876800"/>
            <a:ext cx="9100131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3600" dirty="0" smtClean="0"/>
              <a:t>وقال الله :“ لتكن أنوارا في جلد السماء لتنير الأرض ” فصنع الله النيرين العظيمين الأكبر الشمس لحكم النهار والأصغر القمر لحكم الليل وكان مساء وكان صباح يوم رابع</a:t>
            </a:r>
            <a:endParaRPr lang="ar-SY" sz="3600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51053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105400"/>
            <a:ext cx="9144000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7030A0"/>
                </a:solidFill>
              </a:rPr>
              <a:t>وقال الله لتنفض المياه زحافات ذات أنفس حية وطيور الأرض ” فخلق الله الحيتان العظام وكل داب وكل طائر ذي جناح كل بحسب </a:t>
            </a:r>
            <a:r>
              <a:rPr lang="ar-SY" sz="3600" b="1" dirty="0" smtClean="0">
                <a:solidFill>
                  <a:srgbClr val="7030A0"/>
                </a:solidFill>
              </a:rPr>
              <a:t>صنفه رأى </a:t>
            </a:r>
            <a:r>
              <a:rPr lang="ar-SY" sz="3600" b="1" dirty="0" smtClean="0">
                <a:solidFill>
                  <a:srgbClr val="7030A0"/>
                </a:solidFill>
              </a:rPr>
              <a:t>الله ذلك انه حسن وكان يوم خامس</a:t>
            </a:r>
            <a:endParaRPr lang="ar-SY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solidFill>
            <a:srgbClr val="00B0F0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002060"/>
                </a:solidFill>
              </a:rPr>
              <a:t>وقال الله :“لتخرج الأرض ذوات أنفس حية بهائم ودابات ووحوش</a:t>
            </a:r>
            <a:endParaRPr lang="ar-SY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5105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105400"/>
            <a:ext cx="9144000" cy="1815882"/>
          </a:xfrm>
          <a:prstGeom prst="rect">
            <a:avLst/>
          </a:prstGeom>
          <a:solidFill>
            <a:srgbClr val="92D050"/>
          </a:solidFill>
        </p:spPr>
        <p:txBody>
          <a:bodyPr wrap="square" rtlCol="1">
            <a:spAutoFit/>
          </a:bodyPr>
          <a:lstStyle/>
          <a:p>
            <a:r>
              <a:rPr lang="ar-SY" sz="2800" b="1" dirty="0" smtClean="0">
                <a:solidFill>
                  <a:srgbClr val="002060"/>
                </a:solidFill>
              </a:rPr>
              <a:t>وقال الله :“لنصنع الأنسان على صورتنا كمثالنا ليتسلط على سمك البحر وطير السماء والبهائم وجميع الداب على الأرض فخلق </a:t>
            </a:r>
            <a:r>
              <a:rPr lang="ar-SY" sz="2800" b="1" dirty="0" smtClean="0">
                <a:solidFill>
                  <a:srgbClr val="002060"/>
                </a:solidFill>
              </a:rPr>
              <a:t>الله </a:t>
            </a:r>
            <a:r>
              <a:rPr lang="ar-SY" sz="2800" b="1" dirty="0" smtClean="0">
                <a:solidFill>
                  <a:srgbClr val="002060"/>
                </a:solidFill>
              </a:rPr>
              <a:t>الأنسان على صورته ذكرا وأنثى </a:t>
            </a:r>
            <a:r>
              <a:rPr lang="ar-SY" sz="2800" b="1" dirty="0" smtClean="0">
                <a:solidFill>
                  <a:srgbClr val="002060"/>
                </a:solidFill>
              </a:rPr>
              <a:t>وباركهما </a:t>
            </a:r>
            <a:r>
              <a:rPr lang="ar-SY" sz="2800" b="1" dirty="0" smtClean="0">
                <a:solidFill>
                  <a:srgbClr val="002060"/>
                </a:solidFill>
              </a:rPr>
              <a:t>قائلا :“انموا واكثروا وسيطروا عليها ورأى الله ان جميع ما فعله هو حسن جدا وكان مساء وكان صباح يوم سادس</a:t>
            </a:r>
            <a:endParaRPr lang="ar-SY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8578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857892"/>
            <a:ext cx="9144000" cy="1077218"/>
          </a:xfrm>
          <a:prstGeom prst="rect">
            <a:avLst/>
          </a:prstGeom>
          <a:solidFill>
            <a:srgbClr val="92D050"/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rgbClr val="C00000"/>
                </a:solidFill>
              </a:rPr>
              <a:t>وبارك الله اليوم السابع وقدسه لأنه فيه استراح من عمله وأكمل الخلق</a:t>
            </a:r>
            <a:endParaRPr lang="ar-SY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269</Words>
  <Application>Microsoft Office PowerPoint</Application>
  <PresentationFormat>On-screen Show (4:3)</PresentationFormat>
  <Paragraphs>11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By DR.Ahmed Saker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HANANIA FMM</dc:creator>
  <cp:lastModifiedBy>Computer</cp:lastModifiedBy>
  <cp:revision>11</cp:revision>
  <dcterms:created xsi:type="dcterms:W3CDTF">2012-05-08T00:35:39Z</dcterms:created>
  <dcterms:modified xsi:type="dcterms:W3CDTF">2012-10-31T02:33:48Z</dcterms:modified>
</cp:coreProperties>
</file>