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1" d="100"/>
          <a:sy n="81" d="100"/>
        </p:scale>
        <p:origin x="-18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F7918-A0AF-48E8-83AA-84F9A019E3DF}" type="datetimeFigureOut">
              <a:rPr lang="en-US" smtClean="0"/>
              <a:pPr/>
              <a:t>10/30/2012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AC462E-F2B4-4406-B47F-D810F8549879}"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F7918-A0AF-48E8-83AA-84F9A019E3DF}" type="datetimeFigureOut">
              <a:rPr lang="en-US" smtClean="0"/>
              <a:pPr/>
              <a:t>10/30/2012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AC462E-F2B4-4406-B47F-D810F854987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Magnetic Disk 2"/>
          <p:cNvSpPr/>
          <p:nvPr/>
        </p:nvSpPr>
        <p:spPr>
          <a:xfrm>
            <a:off x="2357422" y="1071546"/>
            <a:ext cx="4286280" cy="5072098"/>
          </a:xfrm>
          <a:prstGeom prst="flowChartMagneticDisk">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9600" dirty="0" smtClean="0">
                <a:solidFill>
                  <a:srgbClr val="FFFF00"/>
                </a:solidFill>
              </a:rPr>
              <a:t>يوسف وأخوته</a:t>
            </a:r>
            <a:endParaRPr lang="en-GB" sz="9600" dirty="0">
              <a:solidFill>
                <a:srgbClr val="FFFF00"/>
              </a:solidFil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3.jpg"/>
          <p:cNvPicPr>
            <a:picLocks noChangeAspect="1"/>
          </p:cNvPicPr>
          <p:nvPr/>
        </p:nvPicPr>
        <p:blipFill>
          <a:blip r:embed="rId2" cstate="print"/>
          <a:stretch>
            <a:fillRect/>
          </a:stretch>
        </p:blipFill>
        <p:spPr>
          <a:xfrm>
            <a:off x="0" y="1"/>
            <a:ext cx="6286512" cy="6857999"/>
          </a:xfrm>
          <a:prstGeom prst="rect">
            <a:avLst/>
          </a:prstGeom>
        </p:spPr>
      </p:pic>
      <p:sp>
        <p:nvSpPr>
          <p:cNvPr id="3" name="TextBox 2"/>
          <p:cNvSpPr txBox="1"/>
          <p:nvPr/>
        </p:nvSpPr>
        <p:spPr>
          <a:xfrm>
            <a:off x="6286512" y="0"/>
            <a:ext cx="2857488" cy="6986528"/>
          </a:xfrm>
          <a:prstGeom prst="rect">
            <a:avLst/>
          </a:prstGeom>
          <a:solidFill>
            <a:schemeClr val="accent4">
              <a:lumMod val="75000"/>
            </a:schemeClr>
          </a:solidFill>
        </p:spPr>
        <p:txBody>
          <a:bodyPr wrap="square" rtlCol="0">
            <a:spAutoFit/>
          </a:bodyPr>
          <a:lstStyle/>
          <a:p>
            <a:pPr algn="r" rtl="1"/>
            <a:r>
              <a:rPr lang="ar-SY" sz="3200" b="1" dirty="0" smtClean="0">
                <a:solidFill>
                  <a:srgbClr val="FFFF00"/>
                </a:solidFill>
              </a:rPr>
              <a:t>فقدموا له يوسف وقال له “ هذا ما يريد الله ان يقوله لك في الحلم ستأت 7 سنوات يكون فيها المطر غزيرا فتعطي الأرض وفرة الغلال والمواسم ثم تليها 7 سنوات قاحلة ستتوقف المطر  وستحدث مجاعة كبيرة لمدة 7 سنوات في كل البلاد“</a:t>
            </a:r>
            <a:endParaRPr lang="en-GB" sz="3200" b="1" dirty="0">
              <a:solidFill>
                <a:srgbClr val="FFFF00"/>
              </a:solidFill>
            </a:endParaRPr>
          </a:p>
        </p:txBody>
      </p:sp>
    </p:spTree>
  </p:cSld>
  <p:clrMapOvr>
    <a:masterClrMapping/>
  </p:clrMapOvr>
  <p:transition spd="slow">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4.jpg"/>
          <p:cNvPicPr>
            <a:picLocks noChangeAspect="1"/>
          </p:cNvPicPr>
          <p:nvPr/>
        </p:nvPicPr>
        <p:blipFill>
          <a:blip r:embed="rId2" cstate="print"/>
          <a:stretch>
            <a:fillRect/>
          </a:stretch>
        </p:blipFill>
        <p:spPr>
          <a:xfrm>
            <a:off x="0" y="1"/>
            <a:ext cx="6858016" cy="6857999"/>
          </a:xfrm>
          <a:prstGeom prst="rect">
            <a:avLst/>
          </a:prstGeom>
        </p:spPr>
      </p:pic>
      <p:sp>
        <p:nvSpPr>
          <p:cNvPr id="3" name="TextBox 2"/>
          <p:cNvSpPr txBox="1"/>
          <p:nvPr/>
        </p:nvSpPr>
        <p:spPr>
          <a:xfrm>
            <a:off x="6858016" y="0"/>
            <a:ext cx="2285984" cy="6986528"/>
          </a:xfrm>
          <a:prstGeom prst="rect">
            <a:avLst/>
          </a:prstGeom>
          <a:solidFill>
            <a:schemeClr val="accent4">
              <a:lumMod val="60000"/>
              <a:lumOff val="40000"/>
            </a:schemeClr>
          </a:solidFill>
        </p:spPr>
        <p:txBody>
          <a:bodyPr wrap="square" rtlCol="0">
            <a:spAutoFit/>
          </a:bodyPr>
          <a:lstStyle/>
          <a:p>
            <a:pPr algn="r"/>
            <a:r>
              <a:rPr lang="ar-SY" dirty="0" smtClean="0">
                <a:solidFill>
                  <a:schemeClr val="accent6">
                    <a:lumMod val="50000"/>
                  </a:schemeClr>
                </a:solidFill>
              </a:rPr>
              <a:t> </a:t>
            </a:r>
            <a:r>
              <a:rPr lang="ar-SY" sz="3200" b="1" dirty="0" smtClean="0">
                <a:solidFill>
                  <a:schemeClr val="accent6">
                    <a:lumMod val="50000"/>
                  </a:schemeClr>
                </a:solidFill>
              </a:rPr>
              <a:t>ففي سنين الخير يجب ان نملأ المخازن والمستودعات من أجل سنين القحط الآتية . وجد  فرعون أن يوسف ذكي جدا , فعينه وزيره الأول وأوكله مهمة العمل على تأمين وتنفيذ حلمه</a:t>
            </a:r>
            <a:endParaRPr lang="en-GB" sz="3200" b="1" dirty="0">
              <a:solidFill>
                <a:schemeClr val="accent6">
                  <a:lumMod val="50000"/>
                </a:schemeClr>
              </a:solidFill>
            </a:endParaRPr>
          </a:p>
        </p:txBody>
      </p:sp>
    </p:spTree>
  </p:cSld>
  <p:clrMapOvr>
    <a:masterClrMapping/>
  </p:clrMapOvr>
  <p:transition spd="slow">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5.jpg"/>
          <p:cNvPicPr>
            <a:picLocks noChangeAspect="1"/>
          </p:cNvPicPr>
          <p:nvPr/>
        </p:nvPicPr>
        <p:blipFill>
          <a:blip r:embed="rId2" cstate="print"/>
          <a:stretch>
            <a:fillRect/>
          </a:stretch>
        </p:blipFill>
        <p:spPr>
          <a:xfrm>
            <a:off x="0" y="1"/>
            <a:ext cx="6715140" cy="6857999"/>
          </a:xfrm>
          <a:prstGeom prst="rect">
            <a:avLst/>
          </a:prstGeom>
        </p:spPr>
      </p:pic>
      <p:sp>
        <p:nvSpPr>
          <p:cNvPr id="3" name="TextBox 2"/>
          <p:cNvSpPr txBox="1"/>
          <p:nvPr/>
        </p:nvSpPr>
        <p:spPr>
          <a:xfrm>
            <a:off x="6715140" y="1"/>
            <a:ext cx="2428860" cy="6986528"/>
          </a:xfrm>
          <a:prstGeom prst="rect">
            <a:avLst/>
          </a:prstGeom>
          <a:solidFill>
            <a:schemeClr val="accent6"/>
          </a:solidFill>
        </p:spPr>
        <p:txBody>
          <a:bodyPr wrap="square" rtlCol="0">
            <a:spAutoFit/>
          </a:bodyPr>
          <a:lstStyle/>
          <a:p>
            <a:pPr algn="r"/>
            <a:r>
              <a:rPr lang="ar-SY" sz="3200" b="1" dirty="0" smtClean="0"/>
              <a:t>بعد 7 سنوات من الخير بدأ الجفاف يضرب الأرض واجتاحت مجاعة قوية وأتى البشر من كل البلدان الى مصر ليشتروا القمح حتى أخوة يوسف الذين أتوا من أرض كنعان فعرفهم على الفور اما هم فلم </a:t>
            </a:r>
            <a:r>
              <a:rPr lang="ar-SY" sz="3200" b="1" dirty="0" smtClean="0"/>
              <a:t>يعرفوه</a:t>
            </a:r>
            <a:endParaRPr lang="en-GB" sz="3200" b="1" dirty="0"/>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6.jpg"/>
          <p:cNvPicPr>
            <a:picLocks noChangeAspect="1"/>
          </p:cNvPicPr>
          <p:nvPr/>
        </p:nvPicPr>
        <p:blipFill>
          <a:blip r:embed="rId2" cstate="print"/>
          <a:stretch>
            <a:fillRect/>
          </a:stretch>
        </p:blipFill>
        <p:spPr>
          <a:xfrm>
            <a:off x="0" y="0"/>
            <a:ext cx="6858016" cy="6858000"/>
          </a:xfrm>
          <a:prstGeom prst="rect">
            <a:avLst/>
          </a:prstGeom>
        </p:spPr>
      </p:pic>
      <p:sp>
        <p:nvSpPr>
          <p:cNvPr id="3" name="TextBox 2"/>
          <p:cNvSpPr txBox="1"/>
          <p:nvPr/>
        </p:nvSpPr>
        <p:spPr>
          <a:xfrm>
            <a:off x="6858016" y="0"/>
            <a:ext cx="2285984" cy="6986528"/>
          </a:xfrm>
          <a:prstGeom prst="rect">
            <a:avLst/>
          </a:prstGeom>
          <a:solidFill>
            <a:schemeClr val="accent6"/>
          </a:solidFill>
        </p:spPr>
        <p:txBody>
          <a:bodyPr wrap="square" rtlCol="0">
            <a:spAutoFit/>
          </a:bodyPr>
          <a:lstStyle/>
          <a:p>
            <a:pPr algn="r"/>
            <a:r>
              <a:rPr lang="ar-SY" sz="3200" b="1" dirty="0" smtClean="0"/>
              <a:t>بعد أن أعطى يوسف اخوته ما أرادوه عرفهم بنفسه </a:t>
            </a:r>
            <a:r>
              <a:rPr lang="ar-SY" sz="3200" b="1" dirty="0" smtClean="0"/>
              <a:t>وطلب </a:t>
            </a:r>
            <a:r>
              <a:rPr lang="ar-SY" sz="3200" b="1" dirty="0" smtClean="0"/>
              <a:t>منهم ان يأتوا الى مصر </a:t>
            </a:r>
            <a:r>
              <a:rPr lang="ar-SY" sz="3200" b="1" dirty="0" smtClean="0"/>
              <a:t>ليعيشوا </a:t>
            </a:r>
            <a:r>
              <a:rPr lang="ar-SY" sz="3200" b="1" dirty="0" smtClean="0"/>
              <a:t>فيها  مع ابيهم يعقوب</a:t>
            </a:r>
          </a:p>
          <a:p>
            <a:pPr algn="r"/>
            <a:r>
              <a:rPr lang="ar-SY" sz="3200" b="1" dirty="0" smtClean="0"/>
              <a:t> بعد أن سامحهم وغفر لهم لأنهم باعوه كان هذا ما خططه الله من أجل </a:t>
            </a:r>
            <a:r>
              <a:rPr lang="ar-SY" sz="3200" b="1" dirty="0" smtClean="0"/>
              <a:t>انقاذهم</a:t>
            </a:r>
            <a:endParaRPr lang="en-US" sz="3200" b="1" dirty="0" smtClean="0"/>
          </a:p>
          <a:p>
            <a:pPr algn="r"/>
            <a:r>
              <a:rPr lang="ar-SY" sz="3200" b="1" dirty="0" smtClean="0"/>
              <a:t> </a:t>
            </a:r>
            <a:endParaRPr lang="en-GB" sz="3200" b="1" dirty="0"/>
          </a:p>
        </p:txBody>
      </p:sp>
    </p:spTree>
  </p:cSld>
  <p:clrMapOvr>
    <a:masterClrMapping/>
  </p:clrMapOvr>
  <p:transition>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1.jpg"/>
          <p:cNvPicPr>
            <a:picLocks noChangeAspect="1"/>
          </p:cNvPicPr>
          <p:nvPr/>
        </p:nvPicPr>
        <p:blipFill>
          <a:blip r:embed="rId2" cstate="print"/>
          <a:stretch>
            <a:fillRect/>
          </a:stretch>
        </p:blipFill>
        <p:spPr>
          <a:xfrm>
            <a:off x="0" y="0"/>
            <a:ext cx="9144000" cy="5857892"/>
          </a:xfrm>
          <a:prstGeom prst="rect">
            <a:avLst/>
          </a:prstGeom>
        </p:spPr>
      </p:pic>
      <p:sp>
        <p:nvSpPr>
          <p:cNvPr id="3" name="TextBox 2"/>
          <p:cNvSpPr txBox="1"/>
          <p:nvPr/>
        </p:nvSpPr>
        <p:spPr>
          <a:xfrm>
            <a:off x="0" y="5857892"/>
            <a:ext cx="9144000" cy="1077218"/>
          </a:xfrm>
          <a:prstGeom prst="rect">
            <a:avLst/>
          </a:prstGeom>
          <a:solidFill>
            <a:srgbClr val="92D050"/>
          </a:solidFill>
        </p:spPr>
        <p:txBody>
          <a:bodyPr wrap="square" rtlCol="0">
            <a:spAutoFit/>
          </a:bodyPr>
          <a:lstStyle/>
          <a:p>
            <a:pPr algn="r"/>
            <a:r>
              <a:rPr lang="ar-SY" sz="3200" b="1" dirty="0" smtClean="0">
                <a:solidFill>
                  <a:srgbClr val="C00000"/>
                </a:solidFill>
              </a:rPr>
              <a:t>رزق الله يعقوب 11 ولدا لكنه كان يفضل يوسف على جميع اخوته كونه قد جاء وهو متقدم في السن وكونه ابن راحيل زوجته  المحببة</a:t>
            </a:r>
            <a:endParaRPr lang="en-GB" sz="3200" b="1" dirty="0">
              <a:solidFill>
                <a:srgbClr val="C00000"/>
              </a:solidFill>
            </a:endParaRPr>
          </a:p>
        </p:txBody>
      </p:sp>
    </p:spTree>
  </p:cSld>
  <p:clrMapOvr>
    <a:masterClrMapping/>
  </p:clrMapOvr>
  <p:transition spd="slow">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2.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FF00"/>
          </a:solidFill>
        </p:spPr>
        <p:txBody>
          <a:bodyPr wrap="square" rtlCol="0">
            <a:spAutoFit/>
          </a:bodyPr>
          <a:lstStyle/>
          <a:p>
            <a:pPr algn="r"/>
            <a:r>
              <a:rPr lang="ar-SY" sz="3200" b="1" dirty="0" smtClean="0">
                <a:solidFill>
                  <a:srgbClr val="C00000"/>
                </a:solidFill>
              </a:rPr>
              <a:t>فصل يعقوب ليوسف ثوبا جديدا فغار منه اخوته ولم يعودوا يتحملوه أعتقدوا </a:t>
            </a:r>
            <a:r>
              <a:rPr lang="ar-SY" sz="3200" b="1" smtClean="0">
                <a:solidFill>
                  <a:srgbClr val="C00000"/>
                </a:solidFill>
              </a:rPr>
              <a:t>بأن </a:t>
            </a:r>
            <a:r>
              <a:rPr lang="ar-SY" sz="3200" b="1" smtClean="0">
                <a:solidFill>
                  <a:srgbClr val="C00000"/>
                </a:solidFill>
              </a:rPr>
              <a:t>أباهم </a:t>
            </a:r>
            <a:r>
              <a:rPr lang="ar-SY" sz="3200" b="1" dirty="0" smtClean="0">
                <a:solidFill>
                  <a:srgbClr val="C00000"/>
                </a:solidFill>
              </a:rPr>
              <a:t>كان يحبه أكثر منهم</a:t>
            </a:r>
            <a:endParaRPr lang="en-GB" sz="3200" b="1"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3.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C000"/>
          </a:solidFill>
        </p:spPr>
        <p:txBody>
          <a:bodyPr wrap="square" rtlCol="0">
            <a:spAutoFit/>
          </a:bodyPr>
          <a:lstStyle/>
          <a:p>
            <a:pPr algn="r"/>
            <a:r>
              <a:rPr lang="ar-SY" sz="3200" b="1" dirty="0" smtClean="0"/>
              <a:t>عندما كان الأخوة العشرة بالمرعى يهتموا بالقطيع أرسل يعقوب يوسف لكي يتفقد اخوته فعندما رأوه من بعيد قرروا قتله</a:t>
            </a:r>
            <a:endParaRPr lang="en-GB" sz="3200" b="1" dirty="0"/>
          </a:p>
        </p:txBody>
      </p:sp>
    </p:spTree>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4.jpg"/>
          <p:cNvPicPr>
            <a:picLocks noChangeAspect="1"/>
          </p:cNvPicPr>
          <p:nvPr/>
        </p:nvPicPr>
        <p:blipFill>
          <a:blip r:embed="rId2" cstate="print"/>
          <a:stretch>
            <a:fillRect/>
          </a:stretch>
        </p:blipFill>
        <p:spPr>
          <a:xfrm>
            <a:off x="0" y="0"/>
            <a:ext cx="9144000" cy="5786453"/>
          </a:xfrm>
          <a:prstGeom prst="rect">
            <a:avLst/>
          </a:prstGeom>
        </p:spPr>
      </p:pic>
      <p:sp>
        <p:nvSpPr>
          <p:cNvPr id="3" name="TextBox 2"/>
          <p:cNvSpPr txBox="1"/>
          <p:nvPr/>
        </p:nvSpPr>
        <p:spPr>
          <a:xfrm>
            <a:off x="0" y="5786454"/>
            <a:ext cx="9144000" cy="1077218"/>
          </a:xfrm>
          <a:prstGeom prst="rect">
            <a:avLst/>
          </a:prstGeom>
          <a:solidFill>
            <a:srgbClr val="FF0000"/>
          </a:solidFill>
        </p:spPr>
        <p:txBody>
          <a:bodyPr wrap="square" rtlCol="0">
            <a:spAutoFit/>
          </a:bodyPr>
          <a:lstStyle/>
          <a:p>
            <a:pPr algn="r"/>
            <a:r>
              <a:rPr lang="ar-SY" sz="3200" b="1" dirty="0" smtClean="0">
                <a:solidFill>
                  <a:schemeClr val="bg1"/>
                </a:solidFill>
              </a:rPr>
              <a:t>أما روبن واحد من الأخوة عارض أخوته في القتل ولكنه ساعدهم في القبض عليه وعروه من ثيابه ورموه في البئر</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5.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FF0000"/>
          </a:solidFill>
        </p:spPr>
        <p:txBody>
          <a:bodyPr wrap="square" rtlCol="0">
            <a:spAutoFit/>
          </a:bodyPr>
          <a:lstStyle/>
          <a:p>
            <a:pPr algn="r"/>
            <a:r>
              <a:rPr lang="ar-SY" sz="3200" b="1" dirty="0" smtClean="0">
                <a:solidFill>
                  <a:schemeClr val="bg1"/>
                </a:solidFill>
              </a:rPr>
              <a:t>وكانت هناك قافلة متجهة الى مصر سحب الأخوة يوسف من البئر وباعوه لصاحب القافلة ب 20 قطعة من الذهب</a:t>
            </a:r>
            <a:endParaRPr lang="en-GB" sz="32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6.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chemeClr val="accent2">
              <a:lumMod val="75000"/>
            </a:schemeClr>
          </a:solidFill>
        </p:spPr>
        <p:txBody>
          <a:bodyPr wrap="square" rtlCol="0">
            <a:spAutoFit/>
          </a:bodyPr>
          <a:lstStyle/>
          <a:p>
            <a:pPr algn="r"/>
            <a:r>
              <a:rPr lang="ar-SY" sz="3200" b="1" dirty="0" smtClean="0">
                <a:solidFill>
                  <a:srgbClr val="FFFF00"/>
                </a:solidFill>
              </a:rPr>
              <a:t>أخذ الأخوة الثوب الجديد وغمسوه بدم خروف وقدموه الى يعقوب على أساس ان حيوان أفترسه وبكى يعقوب ابنه يوسف لمدة طويلة من الزمن  </a:t>
            </a:r>
            <a:endParaRPr lang="en-GB" sz="3200" b="1"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7-1.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rgbClr val="FFC000"/>
          </a:solidFill>
        </p:spPr>
        <p:txBody>
          <a:bodyPr wrap="square" rtlCol="0">
            <a:spAutoFit/>
          </a:bodyPr>
          <a:lstStyle/>
          <a:p>
            <a:pPr algn="r"/>
            <a:r>
              <a:rPr lang="ar-SY" sz="3200" b="1" dirty="0" smtClean="0"/>
              <a:t>اصطحبت القافلة يوسف الى مصر وباعوه الى </a:t>
            </a:r>
            <a:r>
              <a:rPr lang="ar-SY" sz="3200" b="1" dirty="0" err="1" smtClean="0"/>
              <a:t>يوتيفار</a:t>
            </a:r>
            <a:r>
              <a:rPr lang="ar-SY" sz="3200" b="1" dirty="0" smtClean="0"/>
              <a:t> قائد حرس فرعون واستمر الله في مساعدة يوسف الى أن أصبح أمين سر فرعون ووزيره</a:t>
            </a:r>
            <a:endParaRPr lang="en-GB" sz="3200" b="1" dirty="0"/>
          </a:p>
        </p:txBody>
      </p:sp>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2.jpg"/>
          <p:cNvPicPr>
            <a:picLocks noChangeAspect="1"/>
          </p:cNvPicPr>
          <p:nvPr/>
        </p:nvPicPr>
        <p:blipFill>
          <a:blip r:embed="rId2" cstate="print"/>
          <a:stretch>
            <a:fillRect/>
          </a:stretch>
        </p:blipFill>
        <p:spPr>
          <a:xfrm>
            <a:off x="0" y="0"/>
            <a:ext cx="9144000" cy="5072074"/>
          </a:xfrm>
          <a:prstGeom prst="rect">
            <a:avLst/>
          </a:prstGeom>
        </p:spPr>
      </p:pic>
      <p:sp>
        <p:nvSpPr>
          <p:cNvPr id="3" name="TextBox 2"/>
          <p:cNvSpPr txBox="1"/>
          <p:nvPr/>
        </p:nvSpPr>
        <p:spPr>
          <a:xfrm>
            <a:off x="0" y="5072074"/>
            <a:ext cx="9144000" cy="1815882"/>
          </a:xfrm>
          <a:prstGeom prst="rect">
            <a:avLst/>
          </a:prstGeom>
          <a:solidFill>
            <a:srgbClr val="002060"/>
          </a:solidFill>
        </p:spPr>
        <p:txBody>
          <a:bodyPr wrap="square" rtlCol="0">
            <a:spAutoFit/>
          </a:bodyPr>
          <a:lstStyle/>
          <a:p>
            <a:pPr algn="r"/>
            <a:r>
              <a:rPr lang="ar-SY" sz="2800" dirty="0" smtClean="0">
                <a:solidFill>
                  <a:srgbClr val="FFFF00"/>
                </a:solidFill>
              </a:rPr>
              <a:t>وفي يوم رأى فرعون حلما أزعجه 7 بقرات سمينة تخرج من النيل وتلتها 7 بقرات نحيفة خرجت من النهر والتهمت  البقرات السمينة وطلب فرعون من كل من يعرف تفسير الأحلام أن يفسر له الحلم ولكن لم يتوصل احد الى تفيسر مناسب لفرعون</a:t>
            </a:r>
            <a:endParaRPr lang="en-GB" sz="2800"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339</Words>
  <Application>Microsoft Office PowerPoint</Application>
  <PresentationFormat>On-screen Show (4:3)</PresentationFormat>
  <Paragraphs>15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4</cp:revision>
  <dcterms:created xsi:type="dcterms:W3CDTF">2012-05-09T20:12:18Z</dcterms:created>
  <dcterms:modified xsi:type="dcterms:W3CDTF">2012-10-31T05:49:44Z</dcterms:modified>
</cp:coreProperties>
</file>