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9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50544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78950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17453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928957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84498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819537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736252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20846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361599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498845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018252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F6035-1B20-4232-95E7-84BD7A313DBA}" type="datetimeFigureOut">
              <a:rPr lang="ar-EG" smtClean="0"/>
              <a:t>16/12/1436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49867-5E77-4CDA-AAA9-81653E8A063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003240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482" y="0"/>
            <a:ext cx="5313036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75556" y="332656"/>
            <a:ext cx="7812868" cy="115212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TextBox 6"/>
          <p:cNvSpPr txBox="1"/>
          <p:nvPr/>
        </p:nvSpPr>
        <p:spPr>
          <a:xfrm>
            <a:off x="107504" y="356463"/>
            <a:ext cx="799288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72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+mj-cs"/>
              </a:rPr>
              <a:t>تعالوا يا من باركهم أبي</a:t>
            </a:r>
            <a:endParaRPr lang="ar-EG" sz="7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98353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6408"/>
            <a:ext cx="5818632" cy="64251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72200" y="2564904"/>
            <a:ext cx="2592288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dirty="0">
                <a:solidFill>
                  <a:schemeClr val="bg1"/>
                </a:solidFill>
              </a:rPr>
              <a:t>كنت عريانا </a:t>
            </a:r>
            <a:r>
              <a:rPr lang="ar-EG" sz="4400" dirty="0" smtClean="0">
                <a:solidFill>
                  <a:schemeClr val="bg1"/>
                </a:solidFill>
              </a:rPr>
              <a:t>فكسوتموني.</a:t>
            </a:r>
            <a:endParaRPr lang="ar-EG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13539"/>
      </p:ext>
    </p:extLst>
  </p:cSld>
  <p:clrMapOvr>
    <a:masterClrMapping/>
  </p:clrMapOvr>
  <p:transition spd="slow" advTm="7000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45364"/>
            <a:ext cx="5766816" cy="63672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504" y="2420888"/>
            <a:ext cx="2736304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dirty="0">
                <a:solidFill>
                  <a:schemeClr val="accent2">
                    <a:lumMod val="50000"/>
                  </a:schemeClr>
                </a:solidFill>
              </a:rPr>
              <a:t>كنت مريضا </a:t>
            </a:r>
            <a:r>
              <a:rPr lang="ar-EG" sz="4400" dirty="0" smtClean="0">
                <a:solidFill>
                  <a:schemeClr val="accent2">
                    <a:lumMod val="50000"/>
                  </a:schemeClr>
                </a:solidFill>
              </a:rPr>
              <a:t>فعدتموني.</a:t>
            </a:r>
            <a:endParaRPr lang="ar-EG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511462"/>
      </p:ext>
    </p:extLst>
  </p:cSld>
  <p:clrMapOvr>
    <a:masterClrMapping/>
  </p:clrMapOvr>
  <p:transition spd="slow" advTm="8000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186"/>
            <a:ext cx="5852160" cy="64099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72200" y="2780928"/>
            <a:ext cx="2592288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dirty="0">
                <a:solidFill>
                  <a:schemeClr val="bg1"/>
                </a:solidFill>
              </a:rPr>
              <a:t>كنت سجينا فزرتموني.</a:t>
            </a:r>
          </a:p>
        </p:txBody>
      </p:sp>
    </p:spTree>
    <p:extLst>
      <p:ext uri="{BB962C8B-B14F-4D97-AF65-F5344CB8AC3E}">
        <p14:creationId xmlns:p14="http://schemas.microsoft.com/office/powerpoint/2010/main" val="43542029"/>
      </p:ext>
    </p:extLst>
  </p:cSld>
  <p:clrMapOvr>
    <a:masterClrMapping/>
  </p:clrMapOvr>
  <p:transition spd="slow" advTm="8000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92" y="220980"/>
            <a:ext cx="5827776" cy="6416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00192" y="1844824"/>
            <a:ext cx="2736304" cy="31700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يجيبه الذين </a:t>
            </a:r>
            <a:endParaRPr lang="ar-EG" sz="4000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ar-EG" sz="40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عن </a:t>
            </a:r>
            <a:r>
              <a:rPr lang="ar-EG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يمينه: </a:t>
            </a:r>
            <a:endParaRPr lang="en-US" sz="40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ar-EG" sz="40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"متى عملنا لك كل هذه الاشياء؟"</a:t>
            </a:r>
          </a:p>
        </p:txBody>
      </p:sp>
    </p:spTree>
    <p:extLst>
      <p:ext uri="{BB962C8B-B14F-4D97-AF65-F5344CB8AC3E}">
        <p14:creationId xmlns:p14="http://schemas.microsoft.com/office/powerpoint/2010/main" val="440794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7000">
        <p:circle/>
      </p:transition>
    </mc:Choice>
    <mc:Fallback>
      <p:transition spd="slow" advTm="7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16408"/>
            <a:ext cx="5836920" cy="64251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1628800"/>
            <a:ext cx="2736304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bg1"/>
                </a:solidFill>
              </a:rPr>
              <a:t>يجيبهم يسوع:</a:t>
            </a:r>
            <a:endParaRPr lang="en-US" sz="3600" dirty="0">
              <a:solidFill>
                <a:schemeClr val="bg1"/>
              </a:solidFill>
            </a:endParaRPr>
          </a:p>
          <a:p>
            <a:r>
              <a:rPr lang="ar-EG" sz="3600" dirty="0">
                <a:solidFill>
                  <a:schemeClr val="bg1"/>
                </a:solidFill>
              </a:rPr>
              <a:t>" كل ما فعلتموه لاحد من اخوتي هؤلاء الصغار فلي قد فعقلتموه."</a:t>
            </a:r>
            <a:endParaRPr lang="en-US" sz="3600" dirty="0">
              <a:solidFill>
                <a:schemeClr val="bg1"/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86387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3000">
        <p14:reveal thruBlk="1"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35496" y="188640"/>
            <a:ext cx="6474542" cy="64745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697" y="1107345"/>
            <a:ext cx="4348867" cy="47655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96136" y="616034"/>
            <a:ext cx="3096344" cy="59093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نصلي لك يا يسوع كي نكون منتبهين ومحبين لإخوتنا الصغار والكبار فنحمل لهم </a:t>
            </a:r>
            <a:endParaRPr lang="ar-EG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اللطف </a:t>
            </a:r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والحنان، مؤمنا أن كل ما </a:t>
            </a:r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أعمله </a:t>
            </a:r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لأحد منهم، 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أكون قد عملته لك. 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آمين!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695007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6000">
        <p:circle/>
      </p:transition>
    </mc:Choice>
    <mc:Fallback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96614" cy="687274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96614" y="0"/>
            <a:ext cx="2747386" cy="687274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TextBox 2"/>
          <p:cNvSpPr txBox="1"/>
          <p:nvPr/>
        </p:nvSpPr>
        <p:spPr>
          <a:xfrm>
            <a:off x="6396614" y="1052736"/>
            <a:ext cx="2567874" cy="535531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أخبر يسوع تلاميذه قصصا </a:t>
            </a:r>
            <a:r>
              <a:rPr lang="ar-EG" sz="3600" dirty="0" smtClean="0">
                <a:solidFill>
                  <a:schemeClr val="tx2">
                    <a:lumMod val="50000"/>
                  </a:schemeClr>
                </a:solidFill>
              </a:rPr>
              <a:t>(الامثال</a:t>
            </a:r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) شرح لهم انه </a:t>
            </a:r>
            <a:endParaRPr lang="ar-EG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tx2">
                    <a:lumMod val="50000"/>
                  </a:schemeClr>
                </a:solidFill>
              </a:rPr>
              <a:t>سيعود </a:t>
            </a:r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يوما </a:t>
            </a:r>
            <a:endParaRPr lang="ar-EG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tx2">
                    <a:lumMod val="50000"/>
                  </a:schemeClr>
                </a:solidFill>
              </a:rPr>
              <a:t>في </a:t>
            </a:r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آخر الازمنة. </a:t>
            </a:r>
            <a:endParaRPr lang="en-US" sz="36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كل ما عملناه </a:t>
            </a:r>
            <a:endParaRPr lang="ar-EG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tx2">
                    <a:lumMod val="50000"/>
                  </a:schemeClr>
                </a:solidFill>
              </a:rPr>
              <a:t>من </a:t>
            </a:r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كل قلبنا </a:t>
            </a:r>
            <a:endParaRPr lang="ar-EG" sz="3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tx2">
                    <a:lumMod val="50000"/>
                  </a:schemeClr>
                </a:solidFill>
              </a:rPr>
              <a:t>نكافأ </a:t>
            </a:r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عليه.</a:t>
            </a:r>
            <a:endParaRPr lang="en-US" sz="3600" dirty="0">
              <a:solidFill>
                <a:schemeClr val="tx2">
                  <a:lumMod val="50000"/>
                </a:schemeClr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9629155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501" y="0"/>
            <a:ext cx="6190371" cy="687274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2936501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3" name="TextBox 2"/>
          <p:cNvSpPr txBox="1"/>
          <p:nvPr/>
        </p:nvSpPr>
        <p:spPr>
          <a:xfrm>
            <a:off x="107504" y="1341923"/>
            <a:ext cx="2664296" cy="42473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rgbClr val="C00000"/>
                </a:solidFill>
              </a:rPr>
              <a:t>قال يسوع: "عندما يعود ابن الانسان (يسوع) </a:t>
            </a:r>
            <a:endParaRPr lang="ar-EG" sz="3600" dirty="0" smtClean="0">
              <a:solidFill>
                <a:srgbClr val="C00000"/>
              </a:solidFill>
            </a:endParaRPr>
          </a:p>
          <a:p>
            <a:r>
              <a:rPr lang="ar-EG" sz="3600" dirty="0" err="1" smtClean="0">
                <a:solidFill>
                  <a:srgbClr val="C00000"/>
                </a:solidFill>
              </a:rPr>
              <a:t>تواكبه</a:t>
            </a:r>
            <a:r>
              <a:rPr lang="ar-EG" sz="3600" dirty="0" smtClean="0">
                <a:solidFill>
                  <a:srgbClr val="C00000"/>
                </a:solidFill>
              </a:rPr>
              <a:t> </a:t>
            </a:r>
            <a:r>
              <a:rPr lang="ar-EG" sz="3600" dirty="0">
                <a:solidFill>
                  <a:srgbClr val="C00000"/>
                </a:solidFill>
              </a:rPr>
              <a:t>جميع الملائكة، </a:t>
            </a:r>
            <a:endParaRPr lang="ar-EG" sz="3600" dirty="0" smtClean="0">
              <a:solidFill>
                <a:srgbClr val="C00000"/>
              </a:solidFill>
            </a:endParaRPr>
          </a:p>
          <a:p>
            <a:r>
              <a:rPr lang="ar-EG" sz="3600" dirty="0" smtClean="0">
                <a:solidFill>
                  <a:srgbClr val="C00000"/>
                </a:solidFill>
              </a:rPr>
              <a:t>يجلس </a:t>
            </a:r>
            <a:r>
              <a:rPr lang="ar-EG" sz="3600" dirty="0" err="1">
                <a:solidFill>
                  <a:srgbClr val="C00000"/>
                </a:solidFill>
              </a:rPr>
              <a:t>كملكا</a:t>
            </a:r>
            <a:r>
              <a:rPr lang="ar-EG" sz="3600" dirty="0">
                <a:solidFill>
                  <a:srgbClr val="C00000"/>
                </a:solidFill>
              </a:rPr>
              <a:t> على عرش مجده.</a:t>
            </a:r>
            <a:endParaRPr lang="en-US" sz="3600" dirty="0">
              <a:solidFill>
                <a:srgbClr val="C00000"/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15050361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7029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295"/>
            <a:ext cx="6319315" cy="69330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2200" y="404664"/>
            <a:ext cx="255577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800" dirty="0"/>
              <a:t>يجتمع </a:t>
            </a:r>
            <a:r>
              <a:rPr lang="ar-EG" sz="4800" dirty="0" smtClean="0"/>
              <a:t>أمامه</a:t>
            </a:r>
            <a:endParaRPr lang="ar-EG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6263680" y="1124744"/>
            <a:ext cx="2664296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800" dirty="0"/>
              <a:t>كل الأمم </a:t>
            </a:r>
            <a:endParaRPr lang="ar-EG" sz="4800" dirty="0" smtClean="0"/>
          </a:p>
          <a:p>
            <a:r>
              <a:rPr lang="ar-EG" sz="3200" dirty="0" smtClean="0"/>
              <a:t>(</a:t>
            </a:r>
            <a:r>
              <a:rPr lang="ar-EG" sz="3200" dirty="0"/>
              <a:t>جميع الناس)</a:t>
            </a: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875317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66" y="116632"/>
            <a:ext cx="6499382" cy="65774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68144" y="4084037"/>
            <a:ext cx="2808312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accent4">
                    <a:lumMod val="50000"/>
                  </a:schemeClr>
                </a:solidFill>
              </a:rPr>
              <a:t>يفصل الناس </a:t>
            </a:r>
            <a:endParaRPr lang="ar-EG" sz="36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accent4">
                    <a:lumMod val="50000"/>
                  </a:schemeClr>
                </a:solidFill>
              </a:rPr>
              <a:t>عن </a:t>
            </a:r>
            <a:r>
              <a:rPr lang="ar-EG" sz="3600" dirty="0">
                <a:solidFill>
                  <a:schemeClr val="accent4">
                    <a:lumMod val="50000"/>
                  </a:schemeClr>
                </a:solidFill>
              </a:rPr>
              <a:t>بعضهم، </a:t>
            </a:r>
            <a:endParaRPr lang="ar-EG" sz="36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accent4">
                    <a:lumMod val="50000"/>
                  </a:schemeClr>
                </a:solidFill>
              </a:rPr>
              <a:t>منهم </a:t>
            </a:r>
            <a:r>
              <a:rPr lang="ar-EG" sz="3600" dirty="0">
                <a:solidFill>
                  <a:schemeClr val="accent4">
                    <a:lumMod val="50000"/>
                  </a:schemeClr>
                </a:solidFill>
              </a:rPr>
              <a:t>عن يمينه </a:t>
            </a:r>
            <a:endParaRPr lang="ar-EG" sz="3600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accent4">
                    <a:lumMod val="50000"/>
                  </a:schemeClr>
                </a:solidFill>
              </a:rPr>
              <a:t>ومنهم </a:t>
            </a:r>
            <a:r>
              <a:rPr lang="ar-EG" sz="3600" dirty="0">
                <a:solidFill>
                  <a:schemeClr val="accent4">
                    <a:lumMod val="50000"/>
                  </a:schemeClr>
                </a:solidFill>
              </a:rPr>
              <a:t>عن شماله.</a:t>
            </a:r>
            <a:endParaRPr lang="en-US" sz="3600" dirty="0">
              <a:solidFill>
                <a:schemeClr val="accent4">
                  <a:lumMod val="50000"/>
                </a:schemeClr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3652881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418" y="32426"/>
            <a:ext cx="6120581" cy="685295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7384"/>
            <a:ext cx="3023418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4" name="TextBox 3"/>
          <p:cNvSpPr txBox="1"/>
          <p:nvPr/>
        </p:nvSpPr>
        <p:spPr>
          <a:xfrm>
            <a:off x="107504" y="44624"/>
            <a:ext cx="4032448" cy="313932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يقول </a:t>
            </a:r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للذين عن </a:t>
            </a:r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يمينه: 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" تعالوا </a:t>
            </a:r>
            <a:endParaRPr lang="ar-EG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يا </a:t>
            </a:r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من باركهم أبي، </a:t>
            </a:r>
            <a:endParaRPr lang="ar-EG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ادخلوا </a:t>
            </a:r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الملكوت المعد لكم منذ </a:t>
            </a:r>
            <a:r>
              <a:rPr lang="ar-EG" sz="3600" dirty="0" smtClean="0">
                <a:solidFill>
                  <a:schemeClr val="accent2">
                    <a:lumMod val="50000"/>
                  </a:schemeClr>
                </a:solidFill>
              </a:rPr>
              <a:t>انشاء العالم</a:t>
            </a:r>
            <a:r>
              <a:rPr lang="ar-EG" sz="3600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ar-EG" dirty="0"/>
          </a:p>
        </p:txBody>
      </p:sp>
    </p:spTree>
    <p:extLst>
      <p:ext uri="{BB962C8B-B14F-4D97-AF65-F5344CB8AC3E}">
        <p14:creationId xmlns:p14="http://schemas.microsoft.com/office/powerpoint/2010/main" val="1405987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46888"/>
            <a:ext cx="5782056" cy="63642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2636912"/>
            <a:ext cx="237626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3600" dirty="0">
                <a:solidFill>
                  <a:schemeClr val="tx2">
                    <a:lumMod val="50000"/>
                  </a:schemeClr>
                </a:solidFill>
              </a:rPr>
              <a:t>لأني جعت </a:t>
            </a:r>
            <a:r>
              <a:rPr lang="ar-EG" sz="3600" dirty="0" smtClean="0">
                <a:solidFill>
                  <a:schemeClr val="tx2">
                    <a:lumMod val="50000"/>
                  </a:schemeClr>
                </a:solidFill>
              </a:rPr>
              <a:t>فأطعمتموني.</a:t>
            </a:r>
            <a:endParaRPr lang="ar-EG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46968"/>
      </p:ext>
    </p:extLst>
  </p:cSld>
  <p:clrMapOvr>
    <a:masterClrMapping/>
  </p:clrMapOvr>
  <p:transition spd="slow" advTm="6000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0980"/>
            <a:ext cx="5794248" cy="64160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72200" y="2492896"/>
            <a:ext cx="259228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800" dirty="0">
                <a:solidFill>
                  <a:schemeClr val="bg1"/>
                </a:solidFill>
              </a:rPr>
              <a:t>عطشت </a:t>
            </a:r>
            <a:r>
              <a:rPr lang="ar-EG" sz="4800" dirty="0" smtClean="0">
                <a:solidFill>
                  <a:schemeClr val="bg1"/>
                </a:solidFill>
              </a:rPr>
              <a:t>فسجيتموني.</a:t>
            </a:r>
            <a:endParaRPr lang="ar-EG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533772"/>
      </p:ext>
    </p:extLst>
  </p:cSld>
  <p:clrMapOvr>
    <a:masterClrMapping/>
  </p:clrMapOvr>
  <p:transition spd="slow" advTm="7000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40792"/>
            <a:ext cx="5843016" cy="6376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96" y="2564904"/>
            <a:ext cx="2736304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EG" sz="4400" dirty="0">
                <a:solidFill>
                  <a:schemeClr val="bg1"/>
                </a:solidFill>
              </a:rPr>
              <a:t>كنت غريبا </a:t>
            </a:r>
            <a:r>
              <a:rPr lang="ar-EG" sz="4400" dirty="0" smtClean="0">
                <a:solidFill>
                  <a:schemeClr val="bg1"/>
                </a:solidFill>
              </a:rPr>
              <a:t>فآويتموني.</a:t>
            </a:r>
            <a:endParaRPr lang="ar-EG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960051"/>
      </p:ext>
    </p:extLst>
  </p:cSld>
  <p:clrMapOvr>
    <a:masterClrMapping/>
  </p:clrMapOvr>
  <p:transition spd="slow" advTm="8000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174</Words>
  <Application>Microsoft Office PowerPoint</Application>
  <PresentationFormat>On-screen Show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UP TO DATE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</dc:creator>
  <cp:lastModifiedBy>Ser</cp:lastModifiedBy>
  <cp:revision>11</cp:revision>
  <dcterms:created xsi:type="dcterms:W3CDTF">2015-09-18T13:57:30Z</dcterms:created>
  <dcterms:modified xsi:type="dcterms:W3CDTF">2015-09-29T09:04:49Z</dcterms:modified>
</cp:coreProperties>
</file>