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5"/>
    <a:srgbClr val="717171"/>
    <a:srgbClr val="B3B3CD"/>
    <a:srgbClr val="89B9FF"/>
    <a:srgbClr val="1D78FF"/>
    <a:srgbClr val="FF7C80"/>
    <a:srgbClr val="8282AC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99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D7492-810B-442C-B437-B0E0F48DF8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25D66-7D77-48D5-A9A2-015ED7E371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87249-FE10-4555-BE02-5F52C9A09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54020-7A25-4726-9941-75DE076F2B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32458-DF43-4D14-B2B7-D74149E52B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48B42-6F20-4E8C-AF67-694EB1CFF0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71DB4-72A1-4AC6-96D3-748416D00A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0BB27-FF04-431C-935F-F6FEF592CD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AF1D2-FB62-43EB-BB7F-5CE43284B7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19868-858A-47F4-86CF-FD42CCFE34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4E4BA-B12F-4FD4-9CB6-3BD6F0E92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71DCFF-00AE-4633-A89F-FAA90BC69E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mb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mmyswindow.com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5" name="Picture 3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ust_a_Wearyin_for_You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362200" y="4419600"/>
            <a:ext cx="441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LB" sz="1400" b="1">
                <a:solidFill>
                  <a:srgbClr val="0000FF"/>
                </a:solidFill>
              </a:rPr>
              <a:t>إضغط للإنتقال إلى الصّورة المقبلة</a:t>
            </a:r>
            <a:endParaRPr lang="en-US" sz="1400" b="1">
              <a:solidFill>
                <a:srgbClr val="0000FF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048000" y="3886200"/>
            <a:ext cx="281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LB" sz="2000" b="1">
                <a:solidFill>
                  <a:srgbClr val="FFFFFF"/>
                </a:solidFill>
              </a:rPr>
              <a:t>أدر مكبّرات الصّوت </a:t>
            </a: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2362200" y="2209800"/>
            <a:ext cx="39624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193FF"/>
                    </a:gs>
                    <a:gs pos="100000">
                      <a:srgbClr val="0033CC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نافذة تومي </a:t>
            </a:r>
          </a:p>
          <a:p>
            <a:pPr algn="ctr" rtl="1"/>
            <a:r>
              <a:rPr lang="ar-SY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193FF"/>
                    </a:gs>
                    <a:gs pos="100000">
                      <a:srgbClr val="0033CC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تقدّم</a:t>
            </a:r>
            <a:endParaRPr lang="en-GB" sz="3600" b="1" kern="1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7193FF"/>
                  </a:gs>
                  <a:gs pos="100000">
                    <a:srgbClr val="0033CC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2082" name="Picture 34" descr="5379792-md"/>
          <p:cNvPicPr>
            <a:picLocks noChangeAspect="1" noChangeArrowheads="1"/>
          </p:cNvPicPr>
          <p:nvPr/>
        </p:nvPicPr>
        <p:blipFill>
          <a:blip r:embed="rId5" cstate="print">
            <a:lum bright="-6000"/>
          </a:blip>
          <a:srcRect l="4050" t="6825" r="4050" b="68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83" name="WordArt 35"/>
          <p:cNvSpPr>
            <a:spLocks noChangeArrowheads="1" noChangeShapeType="1" noTextEdit="1"/>
          </p:cNvSpPr>
          <p:nvPr/>
        </p:nvSpPr>
        <p:spPr bwMode="auto">
          <a:xfrm>
            <a:off x="5029200" y="2743200"/>
            <a:ext cx="36576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sz="3600" b="1" kern="10">
                <a:ln w="9525">
                  <a:solidFill>
                    <a:srgbClr val="B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00000"/>
                    </a:gs>
                    <a:gs pos="100000">
                      <a:srgbClr val="FF6600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جمال الأمّ</a:t>
            </a:r>
            <a:endParaRPr lang="en-GB" sz="3600" b="1" kern="10">
              <a:ln w="9525">
                <a:solidFill>
                  <a:srgbClr val="B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B00000"/>
                  </a:gs>
                  <a:gs pos="100000">
                    <a:srgbClr val="FF6600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081" name="WordArt 33"/>
          <p:cNvSpPr>
            <a:spLocks noChangeArrowheads="1" noChangeShapeType="1" noTextEdit="1"/>
          </p:cNvSpPr>
          <p:nvPr/>
        </p:nvSpPr>
        <p:spPr bwMode="auto">
          <a:xfrm>
            <a:off x="5791200" y="6172200"/>
            <a:ext cx="2219325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i="1" kern="10" spc="360">
                <a:ln w="9525">
                  <a:noFill/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Georgia"/>
              </a:rPr>
              <a:t>نصّ : ساسكيا سميث</a:t>
            </a:r>
            <a:endParaRPr lang="en-GB" b="1" i="1" kern="10" spc="360">
              <a:ln w="9525">
                <a:noFill/>
                <a:round/>
                <a:headEnd/>
                <a:tailEnd/>
              </a:ln>
              <a:solidFill>
                <a:srgbClr val="FF99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Georgia"/>
            </a:endParaRP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152400" y="152400"/>
            <a:ext cx="8839200" cy="6629400"/>
          </a:xfrm>
          <a:prstGeom prst="rect">
            <a:avLst/>
          </a:prstGeom>
          <a:noFill/>
          <a:ln w="76200" cmpd="tri">
            <a:solidFill>
              <a:srgbClr val="D67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20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3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7" showWhenStopped="0">
                <p:cTn id="4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85"/>
                </p:tgtEl>
              </p:cMediaNode>
            </p:audio>
          </p:childTnLst>
        </p:cTn>
      </p:par>
    </p:tnLst>
    <p:bldLst>
      <p:bldP spid="2057" grpId="0"/>
      <p:bldP spid="2057" grpId="1"/>
      <p:bldP spid="2056" grpId="0"/>
      <p:bldP spid="2056" grpId="1"/>
      <p:bldP spid="2058" grpId="0" animBg="1"/>
      <p:bldP spid="2083" grpId="0" animBg="1"/>
      <p:bldP spid="208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4" name="Picture 16" descr="motherh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144000" cy="6886576"/>
          </a:xfrm>
          <a:prstGeom prst="rect">
            <a:avLst/>
          </a:prstGeom>
          <a:noFill/>
        </p:spPr>
      </p:pic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553200" y="1771650"/>
            <a:ext cx="23622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71717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LB" sz="2200" b="1">
                <a:solidFill>
                  <a:schemeClr val="bg1"/>
                </a:solidFill>
              </a:rPr>
              <a:t>فهو عندما ينظر إلى أمّه لا يعير إهتماما ً إلى لباسها أو تسريحة شعرها أو مجوهراتها المختارة أو أظافرها.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2303" name="WordArt 15"/>
          <p:cNvSpPr>
            <a:spLocks noChangeArrowheads="1" noChangeShapeType="1" noTextEdit="1"/>
          </p:cNvSpPr>
          <p:nvPr/>
        </p:nvSpPr>
        <p:spPr bwMode="auto">
          <a:xfrm>
            <a:off x="609600" y="304800"/>
            <a:ext cx="77343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chemeClr val="bg1"/>
                </a:solidFill>
              </a:rPr>
              <a:t>في عينيّ الطّفل ليس هناك أجمل من أمّه التي يحبّها</a:t>
            </a:r>
            <a:r>
              <a:rPr lang="ar-SY" sz="3600" kern="10" spc="72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B3B3CD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. </a:t>
            </a:r>
            <a:endParaRPr lang="en-GB" sz="3600" kern="10" spc="720" dirty="0">
              <a:ln w="9525">
                <a:solidFill>
                  <a:srgbClr val="666699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B3B3CD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/>
      <p:bldP spid="1230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motherhoo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84988"/>
          </a:xfrm>
          <a:prstGeom prst="rect">
            <a:avLst/>
          </a:prstGeom>
          <a:noFill/>
        </p:spPr>
      </p:pic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28600" y="254000"/>
            <a:ext cx="2362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ar-LB" sz="2200" b="1" dirty="0" smtClean="0">
                <a:solidFill>
                  <a:schemeClr val="bg1"/>
                </a:solidFill>
              </a:rPr>
              <a:t>ا</a:t>
            </a:r>
            <a:r>
              <a:rPr lang="ar-SY" sz="2200" b="1" smtClean="0">
                <a:solidFill>
                  <a:schemeClr val="bg1"/>
                </a:solidFill>
              </a:rPr>
              <a:t>الطفل لا</a:t>
            </a:r>
            <a:r>
              <a:rPr lang="ar-LB" sz="2200" b="1" smtClean="0">
                <a:solidFill>
                  <a:schemeClr val="bg1"/>
                </a:solidFill>
              </a:rPr>
              <a:t> </a:t>
            </a:r>
            <a:r>
              <a:rPr lang="ar-LB" sz="2200" b="1" dirty="0">
                <a:solidFill>
                  <a:schemeClr val="bg1"/>
                </a:solidFill>
              </a:rPr>
              <a:t>يعير أيّ إهتمام لهذه التّفاصيل التي تقيّد آراء الكبار.</a:t>
            </a:r>
          </a:p>
          <a:p>
            <a:pPr algn="ctr"/>
            <a:r>
              <a:rPr lang="ar-LB" sz="2200" b="1" dirty="0">
                <a:solidFill>
                  <a:schemeClr val="bg1"/>
                </a:solidFill>
              </a:rPr>
              <a:t>فهو أفضل القضاة لأنّه يعرف ما يحقّق الجمال الحقيقيّ للمرأة. </a:t>
            </a:r>
            <a:endParaRPr lang="en-US" sz="2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WordArt 3"/>
          <p:cNvSpPr>
            <a:spLocks noChangeArrowheads="1" noChangeShapeType="1" noTextEdit="1"/>
          </p:cNvSpPr>
          <p:nvPr/>
        </p:nvSpPr>
        <p:spPr bwMode="auto">
          <a:xfrm>
            <a:off x="838200" y="2514600"/>
            <a:ext cx="75057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sz="3600" kern="10" spc="72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أين يجد الطّفل هذا الجمال؟</a:t>
            </a:r>
            <a:endParaRPr lang="en-GB" sz="3600" kern="10" spc="720">
              <a:ln w="9525">
                <a:solidFill>
                  <a:srgbClr val="666699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38917" name="Picture 5" descr="motherhood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8282AC"/>
            </a:solidFill>
            <a:miter lim="800000"/>
            <a:headEnd/>
            <a:tailEnd/>
          </a:ln>
        </p:spPr>
      </p:pic>
      <p:sp>
        <p:nvSpPr>
          <p:cNvPr id="38918" name="WordArt 6"/>
          <p:cNvSpPr>
            <a:spLocks noChangeArrowheads="1" noChangeShapeType="1" noTextEdit="1"/>
          </p:cNvSpPr>
          <p:nvPr/>
        </p:nvSpPr>
        <p:spPr bwMode="auto">
          <a:xfrm>
            <a:off x="228600" y="4191000"/>
            <a:ext cx="5029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/>
              <a:t>في العيون التي تلمع بفخر عندما يحقّق أيّ تقدّم.</a:t>
            </a:r>
          </a:p>
          <a:p>
            <a:pPr algn="ctr" rtl="1"/>
            <a:r>
              <a:rPr lang="ar-SY" b="1" dirty="0"/>
              <a:t>في الفم الذي يشجّعه ويثقّفه.</a:t>
            </a:r>
          </a:p>
          <a:p>
            <a:pPr algn="ctr" rtl="1"/>
            <a:r>
              <a:rPr lang="ar-SY" b="1" dirty="0"/>
              <a:t>في القبلات التي تشفي آلامه.</a:t>
            </a:r>
            <a:endParaRPr lang="en-GB" b="1" dirty="0"/>
          </a:p>
        </p:txBody>
      </p:sp>
      <p:sp>
        <p:nvSpPr>
          <p:cNvPr id="38919" name="WordArt 7"/>
          <p:cNvSpPr>
            <a:spLocks noChangeArrowheads="1" noChangeShapeType="1" noTextEdit="1"/>
          </p:cNvSpPr>
          <p:nvPr/>
        </p:nvSpPr>
        <p:spPr bwMode="auto">
          <a:xfrm>
            <a:off x="228600" y="5715000"/>
            <a:ext cx="5029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/>
              <a:t>في الصّوت العذب الذي يهدّئه بعد حلم مزعج.</a:t>
            </a:r>
          </a:p>
          <a:p>
            <a:pPr algn="ctr" rtl="1"/>
            <a:r>
              <a:rPr lang="ar-SY" b="1" dirty="0"/>
              <a:t>في عناق حنون إلى صدر أمّه.</a:t>
            </a:r>
            <a:endParaRPr lang="en-GB" b="1" dirty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18" grpId="0" animBg="1"/>
      <p:bldP spid="389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rgbClr val="FF7C8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939" name="WordArt 3"/>
          <p:cNvSpPr>
            <a:spLocks noChangeArrowheads="1" noChangeShapeType="1" noTextEdit="1"/>
          </p:cNvSpPr>
          <p:nvPr/>
        </p:nvSpPr>
        <p:spPr bwMode="auto">
          <a:xfrm>
            <a:off x="1371600" y="2209800"/>
            <a:ext cx="64770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sz="3600" kern="10" spc="72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و من أين ينبع هذا الجمال؟</a:t>
            </a:r>
            <a:endParaRPr lang="en-GB" sz="3600" kern="10" spc="72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39940" name="Picture 4" descr="motherhood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noFill/>
          <a:ln w="28575">
            <a:solidFill>
              <a:srgbClr val="FF7C80"/>
            </a:solidFill>
            <a:miter lim="800000"/>
            <a:headEnd/>
            <a:tailEnd/>
          </a:ln>
        </p:spPr>
      </p:pic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609600" y="5257800"/>
            <a:ext cx="7848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002060"/>
                </a:solidFill>
              </a:rPr>
              <a:t>أن تكوني أمّا ً يعني أن تهبي ذاتك. </a:t>
            </a:r>
          </a:p>
          <a:p>
            <a:pPr algn="ctr" rtl="1"/>
            <a:r>
              <a:rPr lang="ar-SY" b="1" dirty="0">
                <a:solidFill>
                  <a:srgbClr val="002060"/>
                </a:solidFill>
              </a:rPr>
              <a:t>لكن هذه الهبة تنتج الذّلّ والذّلّ يعطي النّعمة ومن النّعمة ينبع الجمال الحقيقيّ</a:t>
            </a:r>
            <a:r>
              <a:rPr lang="ar-SY" sz="3600" kern="10" spc="72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989B1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.</a:t>
            </a:r>
            <a:endParaRPr lang="en-GB" sz="3600" kern="10" spc="720" dirty="0">
              <a:ln w="9525">
                <a:solidFill>
                  <a:srgbClr val="666699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8989B1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nimBg="1"/>
      <p:bldP spid="39939" grpId="1" animBg="1"/>
      <p:bldP spid="399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motherhoo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144000" cy="6886576"/>
          </a:xfrm>
          <a:prstGeom prst="rect">
            <a:avLst/>
          </a:prstGeom>
          <a:noFill/>
        </p:spPr>
      </p:pic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4267200" y="457200"/>
            <a:ext cx="4267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ar-LB" sz="2200" b="1" dirty="0">
                <a:solidFill>
                  <a:schemeClr val="bg1"/>
                </a:solidFill>
              </a:rPr>
              <a:t>عندما تهب الأمّ ذاتها لطفلها فهي تحصد الحياة، المحبّة والنّقاء.فهي بذلك تعطي الحبّ الذي يحمله الرّبّ لأولادها</a:t>
            </a:r>
            <a:r>
              <a:rPr lang="ar-LB" sz="2200" dirty="0"/>
              <a:t>.</a:t>
            </a:r>
          </a:p>
          <a:p>
            <a:pPr algn="ctr"/>
            <a:endParaRPr lang="en-US" sz="2200" dirty="0"/>
          </a:p>
        </p:txBody>
      </p:sp>
      <p:sp>
        <p:nvSpPr>
          <p:cNvPr id="40963" name="WordArt 3"/>
          <p:cNvSpPr>
            <a:spLocks noChangeArrowheads="1" noChangeShapeType="1" noTextEdit="1"/>
          </p:cNvSpPr>
          <p:nvPr/>
        </p:nvSpPr>
        <p:spPr bwMode="auto">
          <a:xfrm>
            <a:off x="704850" y="4495800"/>
            <a:ext cx="77343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chemeClr val="bg1"/>
                </a:solidFill>
              </a:rPr>
              <a:t>لذلك أعتقد أنّ لا شيء في العالم</a:t>
            </a:r>
          </a:p>
          <a:p>
            <a:pPr algn="ctr" rtl="1"/>
            <a:r>
              <a:rPr lang="ar-SY" b="1" dirty="0">
                <a:solidFill>
                  <a:schemeClr val="bg1"/>
                </a:solidFill>
              </a:rPr>
              <a:t> يجعل المرأة جميلة مثل الأمومة</a:t>
            </a:r>
            <a:r>
              <a:rPr lang="ar-SY" sz="3600" kern="10" spc="72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.</a:t>
            </a:r>
            <a:endParaRPr lang="en-GB" sz="3600" kern="10" spc="720" dirty="0">
              <a:ln w="9525">
                <a:solidFill>
                  <a:srgbClr val="666699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0" y="0"/>
            <a:ext cx="9144000" cy="6934200"/>
          </a:xfrm>
          <a:prstGeom prst="rect">
            <a:avLst/>
          </a:prstGeom>
          <a:gradFill rotWithShape="1">
            <a:gsLst>
              <a:gs pos="0">
                <a:srgbClr val="373753"/>
              </a:gs>
              <a:gs pos="100000">
                <a:srgbClr val="6666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9241" name="Picture 25" descr="motherhood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</p:spPr>
      </p:pic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381000" y="5715000"/>
            <a:ext cx="4572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rtl="1"/>
            <a:r>
              <a:rPr lang="ar-SY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3D007A"/>
                    </a:gs>
                    <a:gs pos="100000">
                      <a:srgbClr val="FF9966"/>
                    </a:gs>
                  </a:gsLst>
                  <a:lin ang="5400000" scaled="1"/>
                </a:gradFill>
                <a:latin typeface="Arial Black"/>
              </a:rPr>
              <a:t>لا تتردّد في مشاركة هذا الموقع مع أصدقائك</a:t>
            </a:r>
            <a:endParaRPr lang="en-GB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3D007A"/>
                  </a:gs>
                  <a:gs pos="100000">
                    <a:srgbClr val="FF9966"/>
                  </a:gs>
                </a:gsLst>
                <a:lin ang="5400000" scaled="1"/>
              </a:gradFill>
              <a:latin typeface="Arial Black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85800" y="60960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F0F2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LB" sz="1600" b="1">
                <a:solidFill>
                  <a:srgbClr val="CC0066"/>
                </a:solidFill>
              </a:rPr>
              <a:t>سوف تجدون أكثر على الموقع التّالي:</a:t>
            </a:r>
            <a:endParaRPr lang="en-US" sz="1600" b="1">
              <a:solidFill>
                <a:srgbClr val="CC0066"/>
              </a:solidFill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143000" y="6324600"/>
            <a:ext cx="327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600" b="1">
                <a:hlinkClick r:id="rId3"/>
              </a:rPr>
              <a:t>www.tommyswindow.com  </a:t>
            </a:r>
            <a:endParaRPr lang="es-CO" sz="1600" b="1"/>
          </a:p>
        </p:txBody>
      </p:sp>
      <p:sp>
        <p:nvSpPr>
          <p:cNvPr id="9233" name="WordArt 17"/>
          <p:cNvSpPr>
            <a:spLocks noChangeArrowheads="1" noChangeShapeType="1" noTextEdit="1"/>
          </p:cNvSpPr>
          <p:nvPr/>
        </p:nvSpPr>
        <p:spPr bwMode="auto">
          <a:xfrm>
            <a:off x="457200" y="228600"/>
            <a:ext cx="5029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FFFF00"/>
                </a:solidFill>
              </a:rPr>
              <a:t>المرأة الفاضلة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من يجدها؟</a:t>
            </a:r>
            <a:endParaRPr lang="en-GB" b="1" kern="10" spc="360" dirty="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236" name="WordArt 20"/>
          <p:cNvSpPr>
            <a:spLocks noChangeArrowheads="1" noChangeShapeType="1" noTextEdit="1"/>
          </p:cNvSpPr>
          <p:nvPr/>
        </p:nvSpPr>
        <p:spPr bwMode="auto">
          <a:xfrm>
            <a:off x="381000" y="1295400"/>
            <a:ext cx="4572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FF0000"/>
                </a:solidFill>
              </a:rPr>
              <a:t>ثمنها يفوق اللآلئ</a:t>
            </a:r>
          </a:p>
          <a:p>
            <a:pPr algn="ctr" rtl="1"/>
            <a:r>
              <a:rPr lang="ar-SY" b="1" dirty="0">
                <a:solidFill>
                  <a:srgbClr val="FF0000"/>
                </a:solidFill>
              </a:rPr>
              <a:t>العزّ والبهاء لباسها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237" name="WordArt 21"/>
          <p:cNvSpPr>
            <a:spLocks noChangeArrowheads="1" noChangeShapeType="1" noTextEdit="1"/>
          </p:cNvSpPr>
          <p:nvPr/>
        </p:nvSpPr>
        <p:spPr bwMode="auto">
          <a:xfrm>
            <a:off x="457200" y="2133600"/>
            <a:ext cx="4572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FFFF00"/>
                </a:solidFill>
              </a:rPr>
              <a:t>تضحك على الزّمن الآتي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تفتح فمها بالحكمة</a:t>
            </a:r>
          </a:p>
          <a:p>
            <a:pPr algn="ctr" rtl="1"/>
            <a:r>
              <a:rPr lang="ar-SY" b="1" dirty="0">
                <a:solidFill>
                  <a:srgbClr val="FFFF00"/>
                </a:solidFill>
              </a:rPr>
              <a:t>وفي لسانها سنّة المعروف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9238" name="WordArt 22"/>
          <p:cNvSpPr>
            <a:spLocks noChangeArrowheads="1" noChangeShapeType="1" noTextEdit="1"/>
          </p:cNvSpPr>
          <p:nvPr/>
        </p:nvSpPr>
        <p:spPr bwMode="auto">
          <a:xfrm>
            <a:off x="533400" y="3276600"/>
            <a:ext cx="4343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/>
              <a:t>يقوم أولادها ويطوّبونها</a:t>
            </a:r>
          </a:p>
          <a:p>
            <a:pPr algn="ctr" rtl="1"/>
            <a:r>
              <a:rPr lang="ar-SY" b="1" dirty="0"/>
              <a:t>زوجها أيضا ً يمدحها</a:t>
            </a:r>
            <a:endParaRPr lang="en-GB" b="1" dirty="0"/>
          </a:p>
        </p:txBody>
      </p:sp>
      <p:sp>
        <p:nvSpPr>
          <p:cNvPr id="9239" name="WordArt 23"/>
          <p:cNvSpPr>
            <a:spLocks noChangeArrowheads="1" noChangeShapeType="1" noTextEdit="1"/>
          </p:cNvSpPr>
          <p:nvPr/>
        </p:nvSpPr>
        <p:spPr bwMode="auto">
          <a:xfrm>
            <a:off x="228600" y="4038600"/>
            <a:ext cx="51054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b="1" dirty="0">
                <a:solidFill>
                  <a:srgbClr val="002060"/>
                </a:solidFill>
              </a:rPr>
              <a:t>الحسن غضّ والجمال باطل</a:t>
            </a:r>
          </a:p>
          <a:p>
            <a:pPr algn="ctr" rtl="1"/>
            <a:r>
              <a:rPr lang="ar-SY" b="1" dirty="0">
                <a:solidFill>
                  <a:srgbClr val="002060"/>
                </a:solidFill>
              </a:rPr>
              <a:t>أمّا المرأة المتقيّة الرّبّ فهي تمدح</a:t>
            </a:r>
          </a:p>
          <a:p>
            <a:pPr algn="ctr" rtl="1"/>
            <a:r>
              <a:rPr lang="ar-SY" kern="10" spc="36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                     </a:t>
            </a:r>
            <a:endParaRPr lang="en-GB" kern="10" spc="360" dirty="0">
              <a:ln w="9525">
                <a:solidFill>
                  <a:srgbClr val="666699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240" name="WordArt 24"/>
          <p:cNvSpPr>
            <a:spLocks noChangeArrowheads="1" noChangeShapeType="1" noTextEdit="1"/>
          </p:cNvSpPr>
          <p:nvPr/>
        </p:nvSpPr>
        <p:spPr bwMode="auto">
          <a:xfrm>
            <a:off x="1371600" y="5105400"/>
            <a:ext cx="28194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kern="10">
                <a:ln w="9525">
                  <a:solidFill>
                    <a:srgbClr val="3D007A"/>
                  </a:solidFill>
                  <a:round/>
                  <a:headEnd/>
                  <a:tailEnd/>
                </a:ln>
                <a:solidFill>
                  <a:srgbClr val="3D007A"/>
                </a:solidFill>
                <a:latin typeface="Times New Roman"/>
                <a:cs typeface="Times New Roman"/>
              </a:rPr>
              <a:t>الإنجيل، الأمثال:31: 10- 25- 26- 28- 30 </a:t>
            </a:r>
            <a:endParaRPr lang="en-GB" kern="10">
              <a:ln w="9525">
                <a:solidFill>
                  <a:srgbClr val="3D007A"/>
                </a:solidFill>
                <a:round/>
                <a:headEnd/>
                <a:tailEnd/>
              </a:ln>
              <a:solidFill>
                <a:srgbClr val="3D007A"/>
              </a:solidFill>
              <a:latin typeface="Times New Roman"/>
              <a:cs typeface="Times New Roman"/>
            </a:endParaRPr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1765300" y="6629400"/>
            <a:ext cx="1938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ar-LB" sz="1000" b="1">
                <a:latin typeface="Times New Roman" pitchFamily="18" charset="0"/>
              </a:rPr>
              <a:t>نافذة تومي 2007- جميع الحقوق محفوظة</a:t>
            </a:r>
            <a:endParaRPr lang="pt-PT" sz="1000" b="1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0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6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6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92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5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4" grpId="1" animBg="1"/>
      <p:bldP spid="9225" grpId="0"/>
      <p:bldP spid="9226" grpId="0"/>
      <p:bldP spid="9226" grpId="1"/>
      <p:bldP spid="9233" grpId="0" animBg="1"/>
      <p:bldP spid="9236" grpId="0" animBg="1"/>
      <p:bldP spid="9237" grpId="0" animBg="1"/>
      <p:bldP spid="9238" grpId="0" animBg="1"/>
      <p:bldP spid="9239" grpId="0" animBg="1"/>
      <p:bldP spid="9240" grpId="0" animBg="1"/>
      <p:bldP spid="9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ppt/theme/themeOverride2.xml><?xml version="1.0" encoding="utf-8"?>
<a:themeOverride xmlns:a="http://schemas.openxmlformats.org/drawingml/2006/main">
  <a:clrScheme name="Default Design 11">
    <a:dk1>
      <a:srgbClr val="3E3E5C"/>
    </a:dk1>
    <a:lt1>
      <a:srgbClr val="FFFFFF"/>
    </a:lt1>
    <a:dk2>
      <a:srgbClr val="666699"/>
    </a:dk2>
    <a:lt2>
      <a:srgbClr val="FFFFFF"/>
    </a:lt2>
    <a:accent1>
      <a:srgbClr val="60597B"/>
    </a:accent1>
    <a:accent2>
      <a:srgbClr val="6666FF"/>
    </a:accent2>
    <a:accent3>
      <a:srgbClr val="B8B8CA"/>
    </a:accent3>
    <a:accent4>
      <a:srgbClr val="DADADA"/>
    </a:accent4>
    <a:accent5>
      <a:srgbClr val="B6B5BF"/>
    </a:accent5>
    <a:accent6>
      <a:srgbClr val="5C5CE7"/>
    </a:accent6>
    <a:hlink>
      <a:srgbClr val="99CCFF"/>
    </a:hlink>
    <a:folHlink>
      <a:srgbClr val="FFFF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3254</TotalTime>
  <Words>250</Words>
  <Application>Microsoft Office PowerPoint</Application>
  <PresentationFormat>On-screen Show (4:3)</PresentationFormat>
  <Paragraphs>39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Tommy's Window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Beautiful Motherhood</dc:title>
  <dc:creator>Martha</dc:creator>
  <cp:lastModifiedBy>Samsung</cp:lastModifiedBy>
  <cp:revision>60</cp:revision>
  <dcterms:created xsi:type="dcterms:W3CDTF">2007-02-20T13:49:43Z</dcterms:created>
  <dcterms:modified xsi:type="dcterms:W3CDTF">2013-10-18T10:54:45Z</dcterms:modified>
</cp:coreProperties>
</file>