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70" r:id="rId4"/>
    <p:sldId id="271" r:id="rId5"/>
    <p:sldId id="272" r:id="rId6"/>
    <p:sldId id="273" r:id="rId7"/>
    <p:sldId id="279" r:id="rId8"/>
    <p:sldId id="274" r:id="rId9"/>
    <p:sldId id="275" r:id="rId10"/>
    <p:sldId id="263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6006C"/>
    <a:srgbClr val="760076"/>
    <a:srgbClr val="CC0000"/>
    <a:srgbClr val="FFFF99"/>
    <a:srgbClr val="005000"/>
    <a:srgbClr val="FF9900"/>
    <a:srgbClr val="CC0099"/>
    <a:srgbClr val="92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B7BDCC-6CC0-434B-B30F-0040288EE31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comb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FE22DA-07D2-4C21-AA6E-AFECCC2BA6D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comb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5F6F1D-1BB5-482D-AD8C-3C419D0A976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comb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49302D-7C5B-42CD-B69C-F5408D9C0C9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comb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D92BD5-4F08-4208-9BE8-B249143BB9C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comb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86D337-27D4-4A57-8EA9-8EADD9ED363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comb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5F9946-D234-447D-8C04-0FEC3A2C1BC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comb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9FB29A-82A2-40DD-AA98-0F4C8C3CEAD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comb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0287DE-F829-4E29-BB84-D8762B1902B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comb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4E7A57-86BE-4842-AF1B-643D84304D3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comb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507256-B677-4D7B-A028-6F40B676676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comb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E0BD116-CBEF-4B2D-9637-6B3DE4A907F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comb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audio1.wav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ommyswindow.com/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7" name="Rectangle 39"/>
          <p:cNvSpPr>
            <a:spLocks noChangeArrowheads="1"/>
          </p:cNvSpPr>
          <p:nvPr/>
        </p:nvSpPr>
        <p:spPr bwMode="auto">
          <a:xfrm>
            <a:off x="2593975" y="6400800"/>
            <a:ext cx="395446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pt-PT" sz="1200" b="1">
                <a:latin typeface="Times New Roman" pitchFamily="18" charset="0"/>
              </a:rPr>
              <a:t>Copyright © 2008 Tommy's Window. All Rights Reserved</a:t>
            </a:r>
          </a:p>
        </p:txBody>
      </p:sp>
      <p:pic>
        <p:nvPicPr>
          <p:cNvPr id="2086" name="Picture 38">
            <a:hlinkClick r:id="" action="ppaction://media"/>
          </p:cNvPr>
          <p:cNvPicPr>
            <a:picLocks noRot="1" noChangeAspect="1" noChangeArrowheads="1"/>
          </p:cNvPicPr>
          <p:nvPr>
            <a:wavAudioFile r:embed="rId2" name="PianoPlay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</p:pic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2819400" y="3946525"/>
            <a:ext cx="3581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pPr algn="ctr" rtl="1">
              <a:spcBef>
                <a:spcPct val="50000"/>
              </a:spcBef>
            </a:pPr>
            <a:r>
              <a:rPr lang="en-US" sz="2000" b="1">
                <a:solidFill>
                  <a:srgbClr val="FFFFFF"/>
                </a:solidFill>
              </a:rPr>
              <a:t>♫ </a:t>
            </a:r>
            <a:r>
              <a:rPr lang="ar-LB" sz="2000" b="1">
                <a:solidFill>
                  <a:srgbClr val="FFFFFF"/>
                </a:solidFill>
              </a:rPr>
              <a:t> أدر مكبرات الصوت</a:t>
            </a:r>
            <a:endParaRPr lang="en-US" sz="2000" b="1">
              <a:solidFill>
                <a:srgbClr val="FFFFFF"/>
              </a:solidFill>
            </a:endParaRPr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2438400" y="4433888"/>
            <a:ext cx="4114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1">
              <a:spcBef>
                <a:spcPct val="50000"/>
              </a:spcBef>
            </a:pPr>
            <a:r>
              <a:rPr lang="ar-LB" b="1">
                <a:solidFill>
                  <a:srgbClr val="0000FF"/>
                </a:solidFill>
              </a:rPr>
              <a:t>اضغط على زر الماوس للانتقال إلى الصورة المقبلة</a:t>
            </a:r>
            <a:endParaRPr lang="en-US" b="1">
              <a:solidFill>
                <a:srgbClr val="0000FF"/>
              </a:solidFill>
            </a:endParaRPr>
          </a:p>
        </p:txBody>
      </p:sp>
      <p:sp>
        <p:nvSpPr>
          <p:cNvPr id="2058" name="WordArt 10"/>
          <p:cNvSpPr>
            <a:spLocks noChangeArrowheads="1" noChangeShapeType="1" noTextEdit="1"/>
          </p:cNvSpPr>
          <p:nvPr/>
        </p:nvSpPr>
        <p:spPr bwMode="auto">
          <a:xfrm>
            <a:off x="2771775" y="2438400"/>
            <a:ext cx="3324225" cy="1219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SY" sz="3600" b="1" kern="1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7193FF"/>
                    </a:gs>
                    <a:gs pos="100000">
                      <a:srgbClr val="0033CC"/>
                    </a:gs>
                  </a:gsLst>
                  <a:lin ang="5400000" scaled="1"/>
                </a:gra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Arial Black"/>
              </a:rPr>
              <a:t>موقع تومي </a:t>
            </a:r>
          </a:p>
          <a:p>
            <a:pPr algn="ctr" rtl="1"/>
            <a:r>
              <a:rPr lang="ar-SY" sz="3600" b="1" kern="1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7193FF"/>
                    </a:gs>
                    <a:gs pos="100000">
                      <a:srgbClr val="0033CC"/>
                    </a:gs>
                  </a:gsLst>
                  <a:lin ang="5400000" scaled="1"/>
                </a:gra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Arial Black"/>
              </a:rPr>
              <a:t>الالكتروني</a:t>
            </a:r>
            <a:endParaRPr lang="en-GB" sz="3600" b="1" kern="10">
              <a:ln w="9525">
                <a:solidFill>
                  <a:schemeClr val="tx2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7193FF"/>
                  </a:gs>
                  <a:gs pos="100000">
                    <a:srgbClr val="0033CC"/>
                  </a:gs>
                </a:gsLst>
                <a:lin ang="5400000" scaled="1"/>
              </a:gra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2076" name="Picture 28" descr="5375902-lg"/>
          <p:cNvPicPr>
            <a:picLocks noChangeAspect="1" noChangeArrowheads="1"/>
          </p:cNvPicPr>
          <p:nvPr/>
        </p:nvPicPr>
        <p:blipFill>
          <a:blip r:embed="rId5">
            <a:lum bright="-6000"/>
          </a:blip>
          <a:srcRect t="3334" r="61864" b="5556"/>
          <a:stretch>
            <a:fillRect/>
          </a:stretch>
        </p:blipFill>
        <p:spPr bwMode="auto">
          <a:xfrm>
            <a:off x="0" y="0"/>
            <a:ext cx="3429000" cy="6858000"/>
          </a:xfrm>
          <a:prstGeom prst="rect">
            <a:avLst/>
          </a:prstGeom>
          <a:noFill/>
        </p:spPr>
      </p:pic>
      <p:sp>
        <p:nvSpPr>
          <p:cNvPr id="2053" name="WordArt 5"/>
          <p:cNvSpPr>
            <a:spLocks noChangeArrowheads="1" noChangeShapeType="1" noTextEdit="1"/>
          </p:cNvSpPr>
          <p:nvPr/>
        </p:nvSpPr>
        <p:spPr bwMode="auto">
          <a:xfrm>
            <a:off x="533400" y="2057400"/>
            <a:ext cx="2667000" cy="2209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SY" sz="2800" b="1" i="1" kern="1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CC00"/>
                    </a:gs>
                    <a:gs pos="100000">
                      <a:srgbClr val="D67F00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إلى أمي</a:t>
            </a:r>
            <a:endParaRPr lang="en-GB" sz="2800" b="1" i="1" kern="10">
              <a:ln w="9525">
                <a:solidFill>
                  <a:srgbClr val="80000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FFCC00"/>
                  </a:gs>
                  <a:gs pos="100000">
                    <a:srgbClr val="D67F00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C0C0C0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2075" name="Picture 27" descr="5375902-lg"/>
          <p:cNvPicPr>
            <a:picLocks noChangeAspect="1" noChangeArrowheads="1"/>
          </p:cNvPicPr>
          <p:nvPr/>
        </p:nvPicPr>
        <p:blipFill>
          <a:blip r:embed="rId5"/>
          <a:srcRect l="3999" t="3334" b="5556"/>
          <a:stretch>
            <a:fillRect/>
          </a:stretch>
        </p:blipFill>
        <p:spPr bwMode="auto">
          <a:xfrm>
            <a:off x="3429000" y="0"/>
            <a:ext cx="5715000" cy="6858000"/>
          </a:xfrm>
          <a:prstGeom prst="rect">
            <a:avLst/>
          </a:prstGeom>
          <a:noFill/>
        </p:spPr>
      </p:pic>
      <p:pic>
        <p:nvPicPr>
          <p:cNvPr id="2077" name="Picture 29" descr="5375902-lg"/>
          <p:cNvPicPr>
            <a:picLocks noChangeAspect="1" noChangeArrowheads="1"/>
          </p:cNvPicPr>
          <p:nvPr/>
        </p:nvPicPr>
        <p:blipFill>
          <a:blip r:embed="rId5">
            <a:lum bright="-6000"/>
          </a:blip>
          <a:srcRect t="3334" r="61864" b="5556"/>
          <a:stretch>
            <a:fillRect/>
          </a:stretch>
        </p:blipFill>
        <p:spPr bwMode="auto">
          <a:xfrm>
            <a:off x="3657600" y="0"/>
            <a:ext cx="381000" cy="6858000"/>
          </a:xfrm>
          <a:prstGeom prst="rect">
            <a:avLst/>
          </a:prstGeom>
          <a:noFill/>
        </p:spPr>
      </p:pic>
      <p:pic>
        <p:nvPicPr>
          <p:cNvPr id="2078" name="Picture 30" descr="5375902-lg"/>
          <p:cNvPicPr>
            <a:picLocks noChangeAspect="1" noChangeArrowheads="1"/>
          </p:cNvPicPr>
          <p:nvPr/>
        </p:nvPicPr>
        <p:blipFill>
          <a:blip r:embed="rId5">
            <a:lum bright="-6000"/>
          </a:blip>
          <a:srcRect t="3334" r="61864" b="5556"/>
          <a:stretch>
            <a:fillRect/>
          </a:stretch>
        </p:blipFill>
        <p:spPr bwMode="auto">
          <a:xfrm>
            <a:off x="4267200" y="0"/>
            <a:ext cx="228600" cy="6858000"/>
          </a:xfrm>
          <a:prstGeom prst="rect">
            <a:avLst/>
          </a:prstGeom>
          <a:noFill/>
        </p:spPr>
      </p:pic>
      <p:sp>
        <p:nvSpPr>
          <p:cNvPr id="2080" name="Rectangle 3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tri">
            <a:solidFill>
              <a:srgbClr val="D67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9900"/>
              </a:solidFill>
            </a:endParaRPr>
          </a:p>
        </p:txBody>
      </p:sp>
      <p:sp>
        <p:nvSpPr>
          <p:cNvPr id="2081" name="WordArt 33"/>
          <p:cNvSpPr>
            <a:spLocks noChangeArrowheads="1" noChangeShapeType="1" noTextEdit="1"/>
          </p:cNvSpPr>
          <p:nvPr/>
        </p:nvSpPr>
        <p:spPr bwMode="auto">
          <a:xfrm>
            <a:off x="533400" y="6324600"/>
            <a:ext cx="2590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SY" sz="3600" b="1" i="1" kern="10" spc="720">
                <a:ln w="9525">
                  <a:noFill/>
                  <a:round/>
                  <a:headEnd/>
                  <a:tailEnd/>
                </a:ln>
                <a:solidFill>
                  <a:srgbClr val="FF9900"/>
                </a:solidFill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latin typeface="Georgia"/>
              </a:rPr>
              <a:t>شعر بواسطة كرايسي كامبريل</a:t>
            </a:r>
            <a:endParaRPr lang="en-GB" sz="3600" b="1" i="1" kern="10" spc="720">
              <a:ln w="9525">
                <a:noFill/>
                <a:round/>
                <a:headEnd/>
                <a:tailEnd/>
              </a:ln>
              <a:solidFill>
                <a:srgbClr val="FF9900"/>
              </a:solidFill>
              <a:effectLst>
                <a:outerShdw dist="45791" dir="3378596" algn="ctr" rotWithShape="0">
                  <a:srgbClr val="4D4D4D">
                    <a:alpha val="80000"/>
                  </a:srgbClr>
                </a:outerShdw>
              </a:effectLst>
              <a:latin typeface="Georgia"/>
            </a:endParaRP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ransition spd="med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" fill="hold"/>
                                        <p:tgtEl>
                                          <p:spTgt spid="208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20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2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2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000"/>
                            </p:stCondLst>
                            <p:childTnLst>
                              <p:par>
                                <p:cTn id="50" presetID="2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3000" fill="hold"/>
                                        <p:tgtEl>
                                          <p:spTgt spid="2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000" fill="hold"/>
                                        <p:tgtEl>
                                          <p:spTgt spid="2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4" dur="3000"/>
                                        <p:tgtEl>
                                          <p:spTgt spid="2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numSld="10" showWhenStopped="0">
                <p:cTn id="5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86"/>
                </p:tgtEl>
              </p:cMediaNode>
            </p:audio>
          </p:childTnLst>
        </p:cTn>
      </p:par>
    </p:tnLst>
    <p:bldLst>
      <p:bldP spid="2087" grpId="0"/>
      <p:bldP spid="2056" grpId="0"/>
      <p:bldP spid="2056" grpId="1"/>
      <p:bldP spid="2057" grpId="0"/>
      <p:bldP spid="2057" grpId="1"/>
      <p:bldP spid="2058" grpId="0" animBg="1"/>
      <p:bldP spid="2053" grpId="0" animBg="1"/>
      <p:bldP spid="208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34" name="Rectangle 18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6600"/>
              </a:gs>
              <a:gs pos="100000">
                <a:srgbClr val="920000"/>
              </a:gs>
            </a:gsLst>
            <a:lin ang="5400000" scaled="1"/>
          </a:gradFill>
          <a:ln w="57150">
            <a:solidFill>
              <a:srgbClr val="005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pic>
        <p:nvPicPr>
          <p:cNvPr id="9232" name="Picture 16" descr="4503260-lg"/>
          <p:cNvPicPr>
            <a:picLocks noChangeAspect="1" noChangeArrowheads="1"/>
          </p:cNvPicPr>
          <p:nvPr/>
        </p:nvPicPr>
        <p:blipFill>
          <a:blip r:embed="rId2"/>
          <a:srcRect l="848" t="1190" r="5000" b="1190"/>
          <a:stretch>
            <a:fillRect/>
          </a:stretch>
        </p:blipFill>
        <p:spPr bwMode="auto">
          <a:xfrm>
            <a:off x="304800" y="304800"/>
            <a:ext cx="8534400" cy="6248400"/>
          </a:xfrm>
          <a:prstGeom prst="rect">
            <a:avLst/>
          </a:prstGeom>
          <a:noFill/>
          <a:ln w="38100">
            <a:solidFill>
              <a:srgbClr val="FF9900"/>
            </a:solidFill>
            <a:miter lim="800000"/>
            <a:headEnd/>
            <a:tailEnd/>
          </a:ln>
        </p:spPr>
      </p:pic>
      <p:sp>
        <p:nvSpPr>
          <p:cNvPr id="9224" name="WordArt 8"/>
          <p:cNvSpPr>
            <a:spLocks noChangeArrowheads="1" noChangeShapeType="1" noTextEdit="1"/>
          </p:cNvSpPr>
          <p:nvPr/>
        </p:nvSpPr>
        <p:spPr bwMode="auto">
          <a:xfrm>
            <a:off x="1828800" y="5029200"/>
            <a:ext cx="25146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 rtl="1"/>
            <a:r>
              <a:rPr lang="ar-SY" kern="10" dirty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chemeClr val="accent2"/>
                    </a:gs>
                    <a:gs pos="100000">
                      <a:schemeClr val="accent1"/>
                    </a:gs>
                  </a:gsLst>
                  <a:lin ang="5400000" scaled="1"/>
                </a:gradFill>
                <a:latin typeface="Arial Black"/>
              </a:rPr>
              <a:t>شارك به </a:t>
            </a:r>
          </a:p>
          <a:p>
            <a:pPr algn="ctr" rtl="1"/>
            <a:r>
              <a:rPr lang="ar-SY" kern="10" dirty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chemeClr val="accent2"/>
                    </a:gs>
                    <a:gs pos="100000">
                      <a:schemeClr val="accent1"/>
                    </a:gs>
                  </a:gsLst>
                  <a:lin ang="5400000" scaled="1"/>
                </a:gradFill>
                <a:latin typeface="Arial Black"/>
              </a:rPr>
              <a:t>جميع الأمهات</a:t>
            </a:r>
            <a:endParaRPr lang="en-GB" kern="10" dirty="0">
              <a:ln w="9525">
                <a:round/>
                <a:headEnd/>
                <a:tailEnd/>
              </a:ln>
              <a:gradFill rotWithShape="0">
                <a:gsLst>
                  <a:gs pos="0">
                    <a:schemeClr val="accent2"/>
                  </a:gs>
                  <a:gs pos="100000">
                    <a:schemeClr val="accent1"/>
                  </a:gs>
                </a:gsLst>
                <a:lin ang="5400000" scaled="1"/>
              </a:gradFill>
              <a:latin typeface="Arial Black"/>
            </a:endParaRPr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3962400" y="6172200"/>
            <a:ext cx="3860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1">
              <a:spcBef>
                <a:spcPct val="50000"/>
              </a:spcBef>
            </a:pPr>
            <a:r>
              <a:rPr lang="ar-LB" sz="1600" b="1">
                <a:solidFill>
                  <a:srgbClr val="FF9900"/>
                </a:solidFill>
              </a:rPr>
              <a:t>للمزيد ندعوك لزيارة موقعنا الالكتروني التالي:</a:t>
            </a:r>
            <a:endParaRPr lang="en-US" sz="1600" b="1">
              <a:solidFill>
                <a:srgbClr val="FF9900"/>
              </a:solidFill>
            </a:endParaRPr>
          </a:p>
        </p:txBody>
      </p:sp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1295400" y="6172200"/>
            <a:ext cx="3276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CO" sz="1600" b="1">
                <a:hlinkClick r:id="rId3"/>
              </a:rPr>
              <a:t>www.tommyswindow.com  </a:t>
            </a:r>
            <a:endParaRPr lang="es-CO" sz="1600" b="1"/>
          </a:p>
        </p:txBody>
      </p:sp>
      <p:sp>
        <p:nvSpPr>
          <p:cNvPr id="9230" name="WordArt 14"/>
          <p:cNvSpPr>
            <a:spLocks noChangeArrowheads="1" noChangeShapeType="1" noTextEdit="1"/>
          </p:cNvSpPr>
          <p:nvPr/>
        </p:nvSpPr>
        <p:spPr bwMode="auto">
          <a:xfrm>
            <a:off x="533400" y="533400"/>
            <a:ext cx="5105400" cy="1752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SY" b="1" dirty="0">
                <a:solidFill>
                  <a:srgbClr val="FFFF00"/>
                </a:solidFill>
              </a:rPr>
              <a:t>مُتمنياً أن تجلب هذه السنة إليك</a:t>
            </a:r>
          </a:p>
          <a:p>
            <a:pPr algn="ctr" rtl="1"/>
            <a:r>
              <a:rPr lang="ar-SY" b="1" dirty="0">
                <a:solidFill>
                  <a:srgbClr val="FFFF00"/>
                </a:solidFill>
              </a:rPr>
              <a:t>رغبات قلبك المستورة</a:t>
            </a:r>
          </a:p>
          <a:p>
            <a:pPr algn="ctr" rtl="1"/>
            <a:r>
              <a:rPr lang="ar-SY" b="1" dirty="0">
                <a:solidFill>
                  <a:srgbClr val="FFFF00"/>
                </a:solidFill>
              </a:rPr>
              <a:t>ولا شيء يتغلب على المحبة التي تُلهم</a:t>
            </a:r>
          </a:p>
          <a:p>
            <a:pPr algn="ctr" rtl="1"/>
            <a:r>
              <a:rPr lang="ar-SY" b="1" dirty="0">
                <a:solidFill>
                  <a:srgbClr val="FFFF00"/>
                </a:solidFill>
              </a:rPr>
              <a:t>أولادك في المسير في طريق المحبة الحقيقية</a:t>
            </a:r>
            <a:endParaRPr lang="en-GB" b="1" kern="10" spc="360" dirty="0">
              <a:ln w="9525">
                <a:solidFill>
                  <a:srgbClr val="333399"/>
                </a:solidFill>
                <a:round/>
                <a:headEnd/>
                <a:tailEnd/>
              </a:ln>
              <a:solidFill>
                <a:srgbClr val="FFFF00"/>
              </a:solidFill>
              <a:effectLst>
                <a:outerShdw dist="45791" dir="3378596" algn="ctr" rotWithShape="0">
                  <a:srgbClr val="4D4D4D">
                    <a:alpha val="80000"/>
                  </a:srgbClr>
                </a:outerShdw>
              </a:effectLst>
              <a:cs typeface="Simplified Arabic"/>
            </a:endParaRPr>
          </a:p>
        </p:txBody>
      </p:sp>
      <p:sp>
        <p:nvSpPr>
          <p:cNvPr id="9233" name="WordArt 17"/>
          <p:cNvSpPr>
            <a:spLocks noChangeArrowheads="1" noChangeShapeType="1" noTextEdit="1"/>
          </p:cNvSpPr>
          <p:nvPr/>
        </p:nvSpPr>
        <p:spPr bwMode="auto">
          <a:xfrm>
            <a:off x="914400" y="2819400"/>
            <a:ext cx="4267200" cy="1143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SY" b="1" dirty="0">
                <a:solidFill>
                  <a:srgbClr val="00B050"/>
                </a:solidFill>
              </a:rPr>
              <a:t>أنت حقيقةً أعظم كنز</a:t>
            </a:r>
          </a:p>
          <a:p>
            <a:pPr algn="ctr" rtl="1"/>
            <a:r>
              <a:rPr lang="ar-SY" b="1" dirty="0">
                <a:solidFill>
                  <a:srgbClr val="00B050"/>
                </a:solidFill>
              </a:rPr>
              <a:t>مُرسل من السماء</a:t>
            </a:r>
            <a:endParaRPr lang="en-GB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 spd="med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9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7" presetClass="entr" presetSubtype="10" fill="hold" grpId="0" nodeType="after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92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92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9300"/>
                            </p:stCondLst>
                            <p:childTnLst>
                              <p:par>
                                <p:cTn id="18" presetID="19" presetClass="entr" presetSubtype="10" fill="hold" grpId="0" nodeType="after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6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6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4000"/>
                            </p:stCondLst>
                            <p:childTnLst>
                              <p:par>
                                <p:cTn id="3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92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4500"/>
                            </p:stCondLst>
                            <p:childTnLst>
                              <p:par>
                                <p:cTn id="35" presetID="15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4" grpId="0" animBg="1"/>
      <p:bldP spid="9224" grpId="1" animBg="1"/>
      <p:bldP spid="9225" grpId="0"/>
      <p:bldP spid="9226" grpId="0"/>
      <p:bldP spid="9226" grpId="1"/>
      <p:bldP spid="9230" grpId="0" animBg="1"/>
      <p:bldP spid="923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00" name="Rectangle 1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50000">
                <a:srgbClr val="FF0066"/>
              </a:gs>
              <a:gs pos="100000">
                <a:schemeClr val="hlink"/>
              </a:gs>
            </a:gsLst>
            <a:lin ang="5400000" scaled="1"/>
          </a:gradFill>
          <a:ln w="57150">
            <a:solidFill>
              <a:srgbClr val="CC009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pic>
        <p:nvPicPr>
          <p:cNvPr id="12298" name="Picture 10" descr="5820640-m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04800"/>
            <a:ext cx="8534400" cy="6248400"/>
          </a:xfrm>
          <a:prstGeom prst="rect">
            <a:avLst/>
          </a:prstGeom>
          <a:noFill/>
          <a:ln w="28575">
            <a:solidFill>
              <a:srgbClr val="FF8205"/>
            </a:solidFill>
            <a:miter lim="800000"/>
            <a:headEnd/>
            <a:tailEnd/>
          </a:ln>
        </p:spPr>
      </p:pic>
      <p:sp>
        <p:nvSpPr>
          <p:cNvPr id="12299" name="WordArt 11"/>
          <p:cNvSpPr>
            <a:spLocks noChangeArrowheads="1" noChangeShapeType="1" noTextEdit="1"/>
          </p:cNvSpPr>
          <p:nvPr/>
        </p:nvSpPr>
        <p:spPr bwMode="auto">
          <a:xfrm>
            <a:off x="3048000" y="609600"/>
            <a:ext cx="5334000" cy="1752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SY" b="1" dirty="0">
                <a:solidFill>
                  <a:schemeClr val="bg1"/>
                </a:solidFill>
              </a:rPr>
              <a:t>إلى أمي التي تسمع، وصديقتي</a:t>
            </a:r>
          </a:p>
          <a:p>
            <a:pPr algn="ctr" rtl="1"/>
            <a:r>
              <a:rPr lang="ar-SY" b="1" dirty="0">
                <a:solidFill>
                  <a:schemeClr val="bg1"/>
                </a:solidFill>
              </a:rPr>
              <a:t>إلى أمي التي محبتها لا تنتهي</a:t>
            </a:r>
          </a:p>
          <a:p>
            <a:pPr algn="ctr" rtl="1"/>
            <a:r>
              <a:rPr lang="ar-SY" b="1" dirty="0">
                <a:solidFill>
                  <a:schemeClr val="bg1"/>
                </a:solidFill>
              </a:rPr>
              <a:t>إلى أمي التي قلبها مكسور حزناً</a:t>
            </a:r>
          </a:p>
          <a:p>
            <a:pPr algn="ctr" rtl="1"/>
            <a:r>
              <a:rPr lang="ar-SY" b="1" dirty="0">
                <a:solidFill>
                  <a:schemeClr val="bg1"/>
                </a:solidFill>
              </a:rPr>
              <a:t>إلى أمي التي محبتها غير منطوق به</a:t>
            </a:r>
            <a:r>
              <a:rPr lang="ar-SY" b="1" kern="10" spc="360" dirty="0">
                <a:ln w="9525">
                  <a:solidFill>
                    <a:srgbClr val="333399"/>
                  </a:solidFill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cs typeface="Simplified Arabic"/>
              </a:rPr>
              <a:t>ا</a:t>
            </a:r>
            <a:endParaRPr lang="en-GB" b="1" kern="10" spc="360" dirty="0">
              <a:ln w="9525">
                <a:solidFill>
                  <a:srgbClr val="333399"/>
                </a:solidFill>
                <a:round/>
                <a:headEnd/>
                <a:tailEnd/>
              </a:ln>
              <a:solidFill>
                <a:schemeClr val="bg1"/>
              </a:solidFill>
              <a:effectLst>
                <a:outerShdw dist="45791" dir="3378596" algn="ctr" rotWithShape="0">
                  <a:srgbClr val="4D4D4D">
                    <a:alpha val="80000"/>
                  </a:srgbClr>
                </a:outerShdw>
              </a:effectLst>
              <a:cs typeface="Simplified Arabic"/>
            </a:endParaRPr>
          </a:p>
        </p:txBody>
      </p:sp>
    </p:spTree>
  </p:cSld>
  <p:clrMapOvr>
    <a:masterClrMapping/>
  </p:clrMapOvr>
  <p:transition spd="med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6699"/>
              </a:gs>
              <a:gs pos="50000">
                <a:srgbClr val="FF9966"/>
              </a:gs>
              <a:gs pos="100000">
                <a:srgbClr val="FF6699"/>
              </a:gs>
            </a:gsLst>
            <a:lin ang="5400000" scaled="1"/>
          </a:gradFill>
          <a:ln w="57150">
            <a:solidFill>
              <a:srgbClr val="CC009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pic>
        <p:nvPicPr>
          <p:cNvPr id="21508" name="Picture 4" descr="5005731-md"/>
          <p:cNvPicPr>
            <a:picLocks noChangeAspect="1" noChangeArrowheads="1"/>
          </p:cNvPicPr>
          <p:nvPr/>
        </p:nvPicPr>
        <p:blipFill>
          <a:blip r:embed="rId2"/>
          <a:srcRect l="3235" t="3529" r="3235" b="5882"/>
          <a:stretch>
            <a:fillRect/>
          </a:stretch>
        </p:blipFill>
        <p:spPr bwMode="auto">
          <a:xfrm>
            <a:off x="304800" y="304800"/>
            <a:ext cx="8534400" cy="6248400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sp>
        <p:nvSpPr>
          <p:cNvPr id="21509" name="WordArt 5"/>
          <p:cNvSpPr>
            <a:spLocks noChangeArrowheads="1" noChangeShapeType="1" noTextEdit="1"/>
          </p:cNvSpPr>
          <p:nvPr/>
        </p:nvSpPr>
        <p:spPr bwMode="auto">
          <a:xfrm>
            <a:off x="2667000" y="4419600"/>
            <a:ext cx="5867400" cy="1905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SY" b="1" dirty="0">
                <a:solidFill>
                  <a:srgbClr val="36006C"/>
                </a:solidFill>
              </a:rPr>
              <a:t>إلى أمي التي لا تشيخ أبداً</a:t>
            </a:r>
          </a:p>
          <a:p>
            <a:pPr algn="ctr" rtl="1"/>
            <a:r>
              <a:rPr lang="ar-SY" b="1" dirty="0">
                <a:solidFill>
                  <a:srgbClr val="36006C"/>
                </a:solidFill>
              </a:rPr>
              <a:t>إلى أمي التي أستطيع أن أملأ الصفحات بها </a:t>
            </a:r>
          </a:p>
          <a:p>
            <a:pPr algn="ctr" rtl="1"/>
            <a:r>
              <a:rPr lang="ar-SY" b="1" dirty="0">
                <a:solidFill>
                  <a:srgbClr val="36006C"/>
                </a:solidFill>
              </a:rPr>
              <a:t>إلى أمي التي تُبسّط انفعالاتي</a:t>
            </a:r>
          </a:p>
          <a:p>
            <a:pPr algn="ctr" rtl="1"/>
            <a:r>
              <a:rPr lang="ar-SY" b="1" dirty="0">
                <a:solidFill>
                  <a:srgbClr val="36006C"/>
                </a:solidFill>
              </a:rPr>
              <a:t>إلى أمي التي أرغب عبور المحيط من أجلها</a:t>
            </a:r>
            <a:endParaRPr lang="en-GB" b="1" dirty="0">
              <a:solidFill>
                <a:srgbClr val="36006C"/>
              </a:solidFill>
            </a:endParaRPr>
          </a:p>
        </p:txBody>
      </p:sp>
    </p:spTree>
  </p:cSld>
  <p:clrMapOvr>
    <a:masterClrMapping/>
  </p:clrMapOvr>
  <p:transition spd="med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CC00"/>
              </a:gs>
              <a:gs pos="100000">
                <a:srgbClr val="430070"/>
              </a:gs>
            </a:gsLst>
            <a:lin ang="5400000" scaled="1"/>
          </a:gradFill>
          <a:ln w="57150">
            <a:solidFill>
              <a:srgbClr val="76007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pic>
        <p:nvPicPr>
          <p:cNvPr id="22531" name="Picture 3" descr="5696465-l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285750"/>
            <a:ext cx="8531225" cy="6286500"/>
          </a:xfrm>
          <a:prstGeom prst="rect">
            <a:avLst/>
          </a:prstGeom>
          <a:noFill/>
          <a:ln w="28575">
            <a:solidFill>
              <a:srgbClr val="55008E"/>
            </a:solidFill>
            <a:miter lim="800000"/>
            <a:headEnd/>
            <a:tailEnd/>
          </a:ln>
        </p:spPr>
      </p:pic>
      <p:sp>
        <p:nvSpPr>
          <p:cNvPr id="22530" name="WordArt 2"/>
          <p:cNvSpPr>
            <a:spLocks noChangeArrowheads="1" noChangeShapeType="1" noTextEdit="1"/>
          </p:cNvSpPr>
          <p:nvPr/>
        </p:nvSpPr>
        <p:spPr bwMode="auto">
          <a:xfrm>
            <a:off x="609600" y="4648200"/>
            <a:ext cx="5105400" cy="1676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SY" b="1" dirty="0">
                <a:solidFill>
                  <a:srgbClr val="FFFF00"/>
                </a:solidFill>
              </a:rPr>
              <a:t>إلى أمي التي أفتخر بالتعبير عن أنها:</a:t>
            </a:r>
          </a:p>
          <a:p>
            <a:pPr algn="ctr" rtl="1"/>
            <a:r>
              <a:rPr lang="ar-SY" b="1" dirty="0">
                <a:solidFill>
                  <a:srgbClr val="FFFF00"/>
                </a:solidFill>
              </a:rPr>
              <a:t>"الأعظم والأفضل"</a:t>
            </a:r>
          </a:p>
          <a:p>
            <a:pPr algn="ctr" rtl="1"/>
            <a:r>
              <a:rPr lang="ar-SY" b="1" dirty="0">
                <a:solidFill>
                  <a:srgbClr val="FFFF00"/>
                </a:solidFill>
              </a:rPr>
              <a:t>إلى أمي التي ضحت كثيراً</a:t>
            </a:r>
          </a:p>
          <a:p>
            <a:pPr algn="ctr" rtl="1"/>
            <a:r>
              <a:rPr lang="ar-SY" b="1" dirty="0">
                <a:solidFill>
                  <a:srgbClr val="FFFF00"/>
                </a:solidFill>
              </a:rPr>
              <a:t>إلى أمي، أن أحب لمساتك الناعمة </a:t>
            </a:r>
            <a:endParaRPr lang="en-GB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CC99"/>
              </a:gs>
              <a:gs pos="100000">
                <a:srgbClr val="CC0066"/>
              </a:gs>
            </a:gsLst>
            <a:lin ang="2700000" scaled="1"/>
          </a:gradFill>
          <a:ln w="57150">
            <a:solidFill>
              <a:srgbClr val="FFFF9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pic>
        <p:nvPicPr>
          <p:cNvPr id="23555" name="Picture 3" descr="5269208-l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04800"/>
            <a:ext cx="8534400" cy="6248400"/>
          </a:xfrm>
          <a:prstGeom prst="rect">
            <a:avLst/>
          </a:prstGeom>
          <a:noFill/>
          <a:ln w="28575">
            <a:solidFill>
              <a:srgbClr val="D60093"/>
            </a:solidFill>
            <a:miter lim="800000"/>
            <a:headEnd/>
            <a:tailEnd/>
          </a:ln>
        </p:spPr>
      </p:pic>
      <p:sp>
        <p:nvSpPr>
          <p:cNvPr id="23554" name="WordArt 2"/>
          <p:cNvSpPr>
            <a:spLocks noChangeArrowheads="1" noChangeShapeType="1" noTextEdit="1"/>
          </p:cNvSpPr>
          <p:nvPr/>
        </p:nvSpPr>
        <p:spPr bwMode="auto">
          <a:xfrm>
            <a:off x="2286000" y="685800"/>
            <a:ext cx="6096000" cy="1905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SY" b="1" dirty="0">
                <a:solidFill>
                  <a:schemeClr val="bg1"/>
                </a:solidFill>
              </a:rPr>
              <a:t>إلى أمي الذي لم أزل طفلها المدلل</a:t>
            </a:r>
          </a:p>
          <a:p>
            <a:pPr algn="ctr" rtl="1"/>
            <a:r>
              <a:rPr lang="ar-SY" b="1" dirty="0">
                <a:solidFill>
                  <a:schemeClr val="bg1"/>
                </a:solidFill>
              </a:rPr>
              <a:t>إلى أمي التي تحبني حتى في أوقات كسلي</a:t>
            </a:r>
          </a:p>
          <a:p>
            <a:pPr algn="ctr" rtl="1"/>
            <a:r>
              <a:rPr lang="ar-SY" b="1" dirty="0">
                <a:solidFill>
                  <a:schemeClr val="bg1"/>
                </a:solidFill>
              </a:rPr>
              <a:t>إلى أمي أنا أستطيع أن أكون أكثر صدقاً</a:t>
            </a:r>
          </a:p>
          <a:p>
            <a:pPr algn="ctr" rtl="1"/>
            <a:r>
              <a:rPr lang="ar-SY" b="1" dirty="0">
                <a:solidFill>
                  <a:schemeClr val="bg1"/>
                </a:solidFill>
              </a:rPr>
              <a:t>إلى أمي التي تحتفظ بوعودها</a:t>
            </a:r>
            <a:endParaRPr lang="en-GB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0000"/>
              </a:gs>
              <a:gs pos="100000">
                <a:srgbClr val="006600"/>
              </a:gs>
            </a:gsLst>
            <a:lin ang="2700000" scaled="1"/>
          </a:gradFill>
          <a:ln w="571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pic>
        <p:nvPicPr>
          <p:cNvPr id="24580" name="Picture 4" descr="5087100-m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04800"/>
            <a:ext cx="8534400" cy="6248400"/>
          </a:xfrm>
          <a:prstGeom prst="rect">
            <a:avLst/>
          </a:prstGeom>
          <a:noFill/>
          <a:ln w="28575">
            <a:solidFill>
              <a:srgbClr val="FF9900"/>
            </a:solidFill>
            <a:miter lim="800000"/>
            <a:headEnd/>
            <a:tailEnd/>
          </a:ln>
        </p:spPr>
      </p:pic>
      <p:sp>
        <p:nvSpPr>
          <p:cNvPr id="24578" name="WordArt 2"/>
          <p:cNvSpPr>
            <a:spLocks noChangeArrowheads="1" noChangeShapeType="1" noTextEdit="1"/>
          </p:cNvSpPr>
          <p:nvPr/>
        </p:nvSpPr>
        <p:spPr bwMode="auto">
          <a:xfrm>
            <a:off x="609600" y="4267200"/>
            <a:ext cx="5257800" cy="1905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SY" b="1" dirty="0">
                <a:solidFill>
                  <a:schemeClr val="bg1"/>
                </a:solidFill>
              </a:rPr>
              <a:t>إلى أمي التي تصلي من كل قلبها</a:t>
            </a:r>
          </a:p>
          <a:p>
            <a:pPr algn="ctr" rtl="1"/>
            <a:r>
              <a:rPr lang="ar-SY" b="1" dirty="0">
                <a:solidFill>
                  <a:schemeClr val="bg1"/>
                </a:solidFill>
              </a:rPr>
              <a:t>إلى أمي التي لها الفضل،</a:t>
            </a:r>
          </a:p>
          <a:p>
            <a:pPr algn="ctr" rtl="1"/>
            <a:r>
              <a:rPr lang="ar-SY" b="1" dirty="0">
                <a:solidFill>
                  <a:schemeClr val="bg1"/>
                </a:solidFill>
              </a:rPr>
              <a:t>في قولبة حياتي من نعومة أظفاري</a:t>
            </a:r>
          </a:p>
          <a:p>
            <a:pPr algn="ctr" rtl="1"/>
            <a:r>
              <a:rPr lang="ar-SY" b="1" dirty="0">
                <a:solidFill>
                  <a:schemeClr val="bg1"/>
                </a:solidFill>
              </a:rPr>
              <a:t>عندما أكون محتاراً وكثيراً ما أكون شرس أيضاً</a:t>
            </a:r>
            <a:endParaRPr lang="en-GB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36006C"/>
              </a:gs>
              <a:gs pos="50000">
                <a:srgbClr val="760076"/>
              </a:gs>
              <a:gs pos="100000">
                <a:srgbClr val="36006C"/>
              </a:gs>
            </a:gsLst>
            <a:lin ang="5400000" scaled="1"/>
          </a:gradFill>
          <a:ln w="57150">
            <a:solidFill>
              <a:srgbClr val="CC009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pic>
        <p:nvPicPr>
          <p:cNvPr id="30724" name="Picture 4" descr="5222722-md"/>
          <p:cNvPicPr>
            <a:picLocks noChangeAspect="1" noChangeArrowheads="1"/>
          </p:cNvPicPr>
          <p:nvPr/>
        </p:nvPicPr>
        <p:blipFill>
          <a:blip r:embed="rId2"/>
          <a:srcRect l="6471" t="6702" r="6471" b="6842"/>
          <a:stretch>
            <a:fillRect/>
          </a:stretch>
        </p:blipFill>
        <p:spPr bwMode="auto">
          <a:xfrm>
            <a:off x="304800" y="304800"/>
            <a:ext cx="8534400" cy="6248400"/>
          </a:xfrm>
          <a:prstGeom prst="rect">
            <a:avLst/>
          </a:prstGeom>
          <a:noFill/>
          <a:ln w="28575">
            <a:solidFill>
              <a:srgbClr val="760076"/>
            </a:solidFill>
            <a:miter lim="800000"/>
            <a:headEnd/>
            <a:tailEnd/>
          </a:ln>
        </p:spPr>
      </p:pic>
      <p:sp>
        <p:nvSpPr>
          <p:cNvPr id="30722" name="WordArt 2"/>
          <p:cNvSpPr>
            <a:spLocks noChangeArrowheads="1" noChangeShapeType="1" noTextEdit="1"/>
          </p:cNvSpPr>
          <p:nvPr/>
        </p:nvSpPr>
        <p:spPr bwMode="auto">
          <a:xfrm>
            <a:off x="609600" y="609600"/>
            <a:ext cx="5105400" cy="1752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SY" b="1" dirty="0">
                <a:solidFill>
                  <a:schemeClr val="bg1"/>
                </a:solidFill>
              </a:rPr>
              <a:t>إلى أمي، هناك واحدة أنت،</a:t>
            </a:r>
          </a:p>
          <a:p>
            <a:pPr algn="ctr" rtl="1"/>
            <a:r>
              <a:rPr lang="ar-SY" b="1" dirty="0">
                <a:solidFill>
                  <a:schemeClr val="bg1"/>
                </a:solidFill>
              </a:rPr>
              <a:t>أشتاق لعيدك، أشعر بالسعادة</a:t>
            </a:r>
          </a:p>
          <a:p>
            <a:pPr algn="ctr" rtl="1"/>
            <a:r>
              <a:rPr lang="ar-SY" b="1" dirty="0">
                <a:solidFill>
                  <a:schemeClr val="bg1"/>
                </a:solidFill>
              </a:rPr>
              <a:t>أحب أن أغمرك لأُعبّر عن شكري</a:t>
            </a:r>
          </a:p>
          <a:p>
            <a:pPr algn="ctr" rtl="1"/>
            <a:r>
              <a:rPr lang="ar-SY" b="1" dirty="0">
                <a:solidFill>
                  <a:schemeClr val="bg1"/>
                </a:solidFill>
              </a:rPr>
              <a:t>لمحبتك لي رغم عدم جديتي</a:t>
            </a:r>
            <a:endParaRPr lang="en-GB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CC0000"/>
              </a:gs>
              <a:gs pos="50000">
                <a:srgbClr val="D60093"/>
              </a:gs>
              <a:gs pos="100000">
                <a:srgbClr val="CC0000"/>
              </a:gs>
            </a:gsLst>
            <a:lin ang="5400000" scaled="1"/>
          </a:gradFill>
          <a:ln w="571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pic>
        <p:nvPicPr>
          <p:cNvPr id="25603" name="Picture 3" descr="4937387-m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287338"/>
            <a:ext cx="8534400" cy="6283325"/>
          </a:xfrm>
          <a:prstGeom prst="rect">
            <a:avLst/>
          </a:prstGeom>
          <a:noFill/>
          <a:ln w="38100">
            <a:solidFill>
              <a:srgbClr val="CC0099"/>
            </a:solidFill>
            <a:miter lim="800000"/>
            <a:headEnd/>
            <a:tailEnd/>
          </a:ln>
        </p:spPr>
      </p:pic>
      <p:sp>
        <p:nvSpPr>
          <p:cNvPr id="25602" name="WordArt 2"/>
          <p:cNvSpPr>
            <a:spLocks noChangeArrowheads="1" noChangeShapeType="1" noTextEdit="1"/>
          </p:cNvSpPr>
          <p:nvPr/>
        </p:nvSpPr>
        <p:spPr bwMode="auto">
          <a:xfrm>
            <a:off x="1143000" y="2286000"/>
            <a:ext cx="6781800" cy="2438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SY" b="1" dirty="0">
                <a:solidFill>
                  <a:schemeClr val="bg1"/>
                </a:solidFill>
              </a:rPr>
              <a:t>ولمشاركة جميع قصصنا،</a:t>
            </a:r>
          </a:p>
          <a:p>
            <a:pPr algn="ctr" rtl="1"/>
            <a:r>
              <a:rPr lang="ar-SY" b="1" dirty="0">
                <a:solidFill>
                  <a:schemeClr val="bg1"/>
                </a:solidFill>
              </a:rPr>
              <a:t>مع شراستي وتكليفي </a:t>
            </a:r>
          </a:p>
          <a:p>
            <a:pPr algn="ctr" rtl="1"/>
            <a:r>
              <a:rPr lang="ar-SY" b="1" dirty="0">
                <a:solidFill>
                  <a:schemeClr val="bg1"/>
                </a:solidFill>
              </a:rPr>
              <a:t>ابتسامتك الجميلة ما زالت مطبوعة في ذاكرتي</a:t>
            </a:r>
          </a:p>
          <a:p>
            <a:pPr algn="ctr" rtl="1"/>
            <a:endParaRPr lang="ar-SY" b="1" dirty="0">
              <a:solidFill>
                <a:schemeClr val="bg1"/>
              </a:solidFill>
            </a:endParaRPr>
          </a:p>
          <a:p>
            <a:pPr algn="ctr" rtl="1"/>
            <a:r>
              <a:rPr lang="ar-SY" b="1" dirty="0">
                <a:solidFill>
                  <a:schemeClr val="bg1"/>
                </a:solidFill>
              </a:rPr>
              <a:t>في ذاكرة الناس أنا أحب</a:t>
            </a:r>
          </a:p>
          <a:p>
            <a:pPr algn="ctr" rtl="1"/>
            <a:r>
              <a:rPr lang="ar-SY" b="1" dirty="0">
                <a:solidFill>
                  <a:schemeClr val="bg1"/>
                </a:solidFill>
              </a:rPr>
              <a:t>أنت حقيقة عطية مُرسلة من الأعالي</a:t>
            </a:r>
            <a:endParaRPr lang="en-GB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50000">
                <a:srgbClr val="CC0066"/>
              </a:gs>
              <a:gs pos="100000">
                <a:schemeClr val="tx1"/>
              </a:gs>
            </a:gsLst>
            <a:lin ang="5400000" scaled="1"/>
          </a:gradFill>
          <a:ln w="57150">
            <a:solidFill>
              <a:srgbClr val="005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pic>
        <p:nvPicPr>
          <p:cNvPr id="26628" name="Picture 4" descr="5509013-m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04800"/>
            <a:ext cx="8534400" cy="6248400"/>
          </a:xfrm>
          <a:prstGeom prst="rect">
            <a:avLst/>
          </a:prstGeom>
          <a:noFill/>
          <a:ln w="38100">
            <a:solidFill>
              <a:srgbClr val="CC0066"/>
            </a:solidFill>
            <a:miter lim="800000"/>
            <a:headEnd/>
            <a:tailEnd/>
          </a:ln>
        </p:spPr>
      </p:pic>
      <p:sp>
        <p:nvSpPr>
          <p:cNvPr id="26626" name="WordArt 2"/>
          <p:cNvSpPr>
            <a:spLocks noChangeArrowheads="1" noChangeShapeType="1" noTextEdit="1"/>
          </p:cNvSpPr>
          <p:nvPr/>
        </p:nvSpPr>
        <p:spPr bwMode="auto">
          <a:xfrm>
            <a:off x="2743200" y="4343400"/>
            <a:ext cx="5715000" cy="1981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SY" b="1" dirty="0">
                <a:solidFill>
                  <a:srgbClr val="FFFF00"/>
                </a:solidFill>
              </a:rPr>
              <a:t>إلى أمي، الملكة في عيوني،</a:t>
            </a:r>
          </a:p>
          <a:p>
            <a:pPr algn="ctr" rtl="1"/>
            <a:r>
              <a:rPr lang="ar-SY" b="1" dirty="0">
                <a:solidFill>
                  <a:srgbClr val="FFFF00"/>
                </a:solidFill>
              </a:rPr>
              <a:t>محبتي الخاصة لك لن تموت!</a:t>
            </a:r>
          </a:p>
          <a:p>
            <a:pPr algn="ctr" rtl="1"/>
            <a:r>
              <a:rPr lang="ar-SY" b="1" dirty="0">
                <a:solidFill>
                  <a:srgbClr val="FFFF00"/>
                </a:solidFill>
              </a:rPr>
              <a:t>إذاً فعيد مجيد لك يا أعز السيدات</a:t>
            </a:r>
          </a:p>
          <a:p>
            <a:pPr algn="ctr" rtl="1"/>
            <a:r>
              <a:rPr lang="ar-SY" b="1" dirty="0">
                <a:solidFill>
                  <a:srgbClr val="FFFF00"/>
                </a:solidFill>
              </a:rPr>
              <a:t>أنا شاكر جداً، أستطيع أن أكون أحد أولادك</a:t>
            </a:r>
            <a:endParaRPr lang="en-GB" b="1" kern="10" spc="360" dirty="0">
              <a:ln w="9525">
                <a:solidFill>
                  <a:srgbClr val="333399"/>
                </a:solidFill>
                <a:round/>
                <a:headEnd/>
                <a:tailEnd/>
              </a:ln>
              <a:solidFill>
                <a:srgbClr val="FFFF00"/>
              </a:solidFill>
              <a:effectLst>
                <a:outerShdw dist="45791" dir="3378596" algn="ctr" rotWithShape="0">
                  <a:srgbClr val="4D4D4D">
                    <a:alpha val="80000"/>
                  </a:srgbClr>
                </a:outerShdw>
              </a:effectLst>
              <a:cs typeface="Simplified Arabic"/>
            </a:endParaRPr>
          </a:p>
        </p:txBody>
      </p:sp>
    </p:spTree>
  </p:cSld>
  <p:clrMapOvr>
    <a:masterClrMapping/>
  </p:clrMapOvr>
  <p:transition spd="med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 animBg="1"/>
    </p:bldLst>
  </p:timing>
</p:sld>
</file>

<file path=ppt/theme/theme1.xml><?xml version="1.0" encoding="utf-8"?>
<a:theme xmlns:a="http://schemas.openxmlformats.org/drawingml/2006/main" name="Default Design">
  <a:themeElements>
    <a:clrScheme name="Default Design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00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Default Design 9">
    <a:dk1>
      <a:srgbClr val="336699"/>
    </a:dk1>
    <a:lt1>
      <a:srgbClr val="FFFFFF"/>
    </a:lt1>
    <a:dk2>
      <a:srgbClr val="000000"/>
    </a:dk2>
    <a:lt2>
      <a:srgbClr val="E3EBF1"/>
    </a:lt2>
    <a:accent1>
      <a:srgbClr val="003399"/>
    </a:accent1>
    <a:accent2>
      <a:srgbClr val="468A4B"/>
    </a:accent2>
    <a:accent3>
      <a:srgbClr val="AAAAAA"/>
    </a:accent3>
    <a:accent4>
      <a:srgbClr val="DADADA"/>
    </a:accent4>
    <a:accent5>
      <a:srgbClr val="AAADCA"/>
    </a:accent5>
    <a:accent6>
      <a:srgbClr val="3F7D43"/>
    </a:accent6>
    <a:hlink>
      <a:srgbClr val="66CCFF"/>
    </a:hlink>
    <a:folHlink>
      <a:srgbClr val="F0E5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3045</TotalTime>
  <Words>280</Words>
  <Application>Microsoft Office PowerPoint</Application>
  <PresentationFormat>On-screen Show (4:3)</PresentationFormat>
  <Paragraphs>51</Paragraphs>
  <Slides>10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Times New Roman</vt:lpstr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>Tommy's Window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 My Mom</dc:title>
  <dc:subject>Arabic translation by Salim Sabounji</dc:subject>
  <dc:creator>Martha</dc:creator>
  <dc:description>Copyright © 2008 Tommy's Window. _x000d_
All Rights Reserved_x000d_
 DO NOT modify.</dc:description>
  <cp:lastModifiedBy>Computer</cp:lastModifiedBy>
  <cp:revision>44</cp:revision>
  <dcterms:created xsi:type="dcterms:W3CDTF">2007-02-20T13:49:43Z</dcterms:created>
  <dcterms:modified xsi:type="dcterms:W3CDTF">2013-03-13T01:04:44Z</dcterms:modified>
</cp:coreProperties>
</file>