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92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522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F22E1-DAA4-415A-A586-5A54A0816F4B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3CCE-77AE-4FAD-A390-2D0DA623A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F22E1-DAA4-415A-A586-5A54A0816F4B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3CCE-77AE-4FAD-A390-2D0DA623A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F22E1-DAA4-415A-A586-5A54A0816F4B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3CCE-77AE-4FAD-A390-2D0DA623A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F22E1-DAA4-415A-A586-5A54A0816F4B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3CCE-77AE-4FAD-A390-2D0DA623A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F22E1-DAA4-415A-A586-5A54A0816F4B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3CCE-77AE-4FAD-A390-2D0DA623A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F22E1-DAA4-415A-A586-5A54A0816F4B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3CCE-77AE-4FAD-A390-2D0DA623A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F22E1-DAA4-415A-A586-5A54A0816F4B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3CCE-77AE-4FAD-A390-2D0DA623A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F22E1-DAA4-415A-A586-5A54A0816F4B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3CCE-77AE-4FAD-A390-2D0DA623A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F22E1-DAA4-415A-A586-5A54A0816F4B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3CCE-77AE-4FAD-A390-2D0DA623A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F22E1-DAA4-415A-A586-5A54A0816F4B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3CCE-77AE-4FAD-A390-2D0DA623A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F22E1-DAA4-415A-A586-5A54A0816F4B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3CCE-77AE-4FAD-A390-2D0DA623A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F22E1-DAA4-415A-A586-5A54A0816F4B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B3CCE-77AE-4FAD-A390-2D0DA623A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wn Ribbon 1"/>
          <p:cNvSpPr/>
          <p:nvPr/>
        </p:nvSpPr>
        <p:spPr>
          <a:xfrm>
            <a:off x="785786" y="1214422"/>
            <a:ext cx="7429552" cy="4214842"/>
          </a:xfrm>
          <a:prstGeom prst="ribbo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4000" b="1" dirty="0" smtClean="0">
                <a:solidFill>
                  <a:srgbClr val="FFFF00"/>
                </a:solidFill>
              </a:rPr>
              <a:t>يسوع يشفي المرضى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600" b="1" dirty="0" smtClean="0">
                <a:solidFill>
                  <a:schemeClr val="bg1"/>
                </a:solidFill>
              </a:rPr>
              <a:t>فلما دنا سأله :“ ماذا تريد أن أصنع لك ” ؟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000" b="1" dirty="0" smtClean="0">
                <a:solidFill>
                  <a:srgbClr val="FFFF00"/>
                </a:solidFill>
              </a:rPr>
              <a:t>يا رب أن أبصر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000" b="1" dirty="0" smtClean="0">
                <a:solidFill>
                  <a:schemeClr val="bg1"/>
                </a:solidFill>
              </a:rPr>
              <a:t>فقال له يسوع : ” أبصر ايمانك خلصك“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000" dirty="0" smtClean="0">
                <a:solidFill>
                  <a:srgbClr val="FFFF00"/>
                </a:solidFill>
              </a:rPr>
              <a:t>فأبصر من وقته وتبعه وهو يمجد الله</a:t>
            </a:r>
            <a:r>
              <a:rPr lang="ar-SY" dirty="0" smtClean="0">
                <a:solidFill>
                  <a:srgbClr val="FFFF00"/>
                </a:solidFill>
              </a:rPr>
              <a:t> </a:t>
            </a:r>
            <a:endParaRPr lang="en-GB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000" b="1" dirty="0" smtClean="0">
                <a:solidFill>
                  <a:srgbClr val="00B0F0"/>
                </a:solidFill>
              </a:rPr>
              <a:t>ورأى الشعب بأجمعه ما جرى فسبح الله.</a:t>
            </a:r>
            <a:endParaRPr lang="en-GB" sz="4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Flowchart: Terminator 6"/>
          <p:cNvSpPr/>
          <p:nvPr/>
        </p:nvSpPr>
        <p:spPr>
          <a:xfrm>
            <a:off x="0" y="5715016"/>
            <a:ext cx="6215074" cy="1142984"/>
          </a:xfrm>
          <a:prstGeom prst="flowChartTermina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7200" dirty="0" smtClean="0">
                <a:solidFill>
                  <a:srgbClr val="FFFF00"/>
                </a:solidFill>
              </a:rPr>
              <a:t>شفاء أبرص</a:t>
            </a:r>
            <a:endParaRPr lang="en-GB" sz="7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521" y="0"/>
            <a:ext cx="9161521" cy="5786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بينما كان يسوع في بعض مدن الجليل اذا برجل قد غطى البرص جسمه فلما رأى يسوع سقط على وجهه وسأله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1436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143644"/>
            <a:ext cx="9144000" cy="76944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4400" dirty="0" smtClean="0">
                <a:solidFill>
                  <a:schemeClr val="bg1"/>
                </a:solidFill>
              </a:rPr>
              <a:t>“ </a:t>
            </a:r>
            <a:r>
              <a:rPr lang="ar-SY" sz="4400" b="1" dirty="0" smtClean="0">
                <a:solidFill>
                  <a:srgbClr val="FFFF00"/>
                </a:solidFill>
              </a:rPr>
              <a:t>يا رب ان شئت فأنت قادر على أن تبرئني</a:t>
            </a:r>
            <a:r>
              <a:rPr lang="en-US" sz="4400" b="1" dirty="0" smtClean="0">
                <a:solidFill>
                  <a:srgbClr val="FFFF00"/>
                </a:solidFill>
              </a:rPr>
              <a:t>”</a:t>
            </a:r>
            <a:r>
              <a:rPr lang="ar-SY" sz="4400" b="1" dirty="0" smtClean="0">
                <a:solidFill>
                  <a:srgbClr val="FFFF00"/>
                </a:solidFill>
              </a:rPr>
              <a:t> </a:t>
            </a:r>
            <a:endParaRPr lang="en-GB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86520"/>
            <a:ext cx="9144000" cy="58477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FFFF00"/>
                </a:solidFill>
              </a:rPr>
              <a:t>فمد يده فلمسه وقال : ” قد شئت , فابرأ ” فزال عنه البرص لوقته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Punched Tape 2"/>
          <p:cNvSpPr/>
          <p:nvPr/>
        </p:nvSpPr>
        <p:spPr>
          <a:xfrm rot="903236">
            <a:off x="4286248" y="428604"/>
            <a:ext cx="4214842" cy="2571768"/>
          </a:xfrm>
          <a:prstGeom prst="flowChartPunched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Y" dirty="0" smtClean="0"/>
              <a:t> </a:t>
            </a:r>
            <a:r>
              <a:rPr lang="ar-SY" sz="4000" b="1" dirty="0" smtClean="0">
                <a:solidFill>
                  <a:srgbClr val="FFFF00"/>
                </a:solidFill>
              </a:rPr>
              <a:t>شفاء أعمى أريحا برتلماوس</a:t>
            </a:r>
            <a:endParaRPr lang="en-GB" sz="4000" b="1" dirty="0">
              <a:solidFill>
                <a:srgbClr val="FFFF00"/>
              </a:solidFill>
            </a:endParaRPr>
          </a:p>
        </p:txBody>
      </p:sp>
      <p:sp>
        <p:nvSpPr>
          <p:cNvPr id="4" name="6-Point Star 3"/>
          <p:cNvSpPr/>
          <p:nvPr/>
        </p:nvSpPr>
        <p:spPr>
          <a:xfrm rot="20860910">
            <a:off x="320135" y="1077120"/>
            <a:ext cx="3714776" cy="4315937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Y" sz="4400" b="1" dirty="0" smtClean="0">
                <a:solidFill>
                  <a:srgbClr val="FF0000"/>
                </a:solidFill>
              </a:rPr>
              <a:t>شفاء أبرص</a:t>
            </a:r>
            <a:endParaRPr lang="en-GB" sz="4400" b="1" dirty="0">
              <a:solidFill>
                <a:srgbClr val="FF0000"/>
              </a:solidFill>
            </a:endParaRPr>
          </a:p>
        </p:txBody>
      </p:sp>
      <p:sp>
        <p:nvSpPr>
          <p:cNvPr id="5" name="Left-Right Arrow 4"/>
          <p:cNvSpPr/>
          <p:nvPr/>
        </p:nvSpPr>
        <p:spPr>
          <a:xfrm rot="20375476">
            <a:off x="3857620" y="3571876"/>
            <a:ext cx="5286380" cy="2714644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4400" b="1" dirty="0" smtClean="0">
                <a:solidFill>
                  <a:srgbClr val="FFFF00"/>
                </a:solidFill>
              </a:rPr>
              <a:t>شفاء مقعد</a:t>
            </a:r>
          </a:p>
          <a:p>
            <a:pPr algn="ctr"/>
            <a:r>
              <a:rPr lang="ar-SY" sz="4400" dirty="0" smtClean="0">
                <a:solidFill>
                  <a:srgbClr val="002060"/>
                </a:solidFill>
              </a:rPr>
              <a:t> </a:t>
            </a:r>
            <a:r>
              <a:rPr lang="ar-SY" sz="2400" dirty="0" smtClean="0">
                <a:solidFill>
                  <a:srgbClr val="FFFF00"/>
                </a:solidFill>
              </a:rPr>
              <a:t>( المدلى من السقف) </a:t>
            </a:r>
            <a:endParaRPr lang="en-GB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144" y="0"/>
            <a:ext cx="9159144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chemeClr val="bg1"/>
                </a:solidFill>
              </a:rPr>
              <a:t>فأوصاه يسوع ألا يخبر أحدا بالأمر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387" y="0"/>
            <a:ext cx="9191387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وكان خبره يتسع انتشارا فتتوافد عليه جموع كثيرة لتسمعه وتشفى من أمراضها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chemeClr val="bg1"/>
                </a:solidFill>
              </a:rPr>
              <a:t>ولكن يسوع كان يعتزل في البراري فيصلي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ecision 3"/>
          <p:cNvSpPr/>
          <p:nvPr/>
        </p:nvSpPr>
        <p:spPr>
          <a:xfrm>
            <a:off x="285720" y="5214950"/>
            <a:ext cx="4572032" cy="164305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 smtClean="0"/>
              <a:t>شفاء مقعد في كفرناحوم</a:t>
            </a:r>
            <a:endParaRPr lang="en-GB" dirty="0"/>
          </a:p>
        </p:txBody>
      </p:sp>
      <p:pic>
        <p:nvPicPr>
          <p:cNvPr id="2" name="Picture 1" descr="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lowchart: Process 4"/>
          <p:cNvSpPr/>
          <p:nvPr/>
        </p:nvSpPr>
        <p:spPr>
          <a:xfrm>
            <a:off x="0" y="6215082"/>
            <a:ext cx="4929190" cy="642918"/>
          </a:xfrm>
          <a:prstGeom prst="flowChart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3600" dirty="0" smtClean="0"/>
              <a:t>شفاء مقعد في كفرناحوم</a:t>
            </a:r>
            <a:endParaRPr lang="en-GB" sz="360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387" y="0"/>
            <a:ext cx="9191387" cy="51435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143512"/>
            <a:ext cx="9144000" cy="175432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dirty="0" smtClean="0"/>
              <a:t>عاد يسوع بعد بضعة أيام الى كفرناحوم فسمع الناس أنه في البيت فاجتمع منهم عدد كثير ولم يبق موضع خاليا حتى عند الباب </a:t>
            </a:r>
            <a:endParaRPr lang="en-GB" sz="3600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0722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072206"/>
            <a:ext cx="9144000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800" dirty="0" smtClean="0">
                <a:solidFill>
                  <a:schemeClr val="bg1"/>
                </a:solidFill>
              </a:rPr>
              <a:t>فألقى اليهم كلمة الله</a:t>
            </a:r>
            <a:endParaRPr lang="en-GB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6435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43578"/>
            <a:ext cx="9144000" cy="132343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dirty="0" smtClean="0">
                <a:solidFill>
                  <a:srgbClr val="FFFF00"/>
                </a:solidFill>
              </a:rPr>
              <a:t>فأتوه بمقعد يحمله اربعة رجال فلم يستطيعوا الوصول اليه لكثرة الزحام</a:t>
            </a:r>
            <a:endParaRPr lang="en-GB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929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ar-SY" sz="3600" b="1" dirty="0" smtClean="0">
                <a:solidFill>
                  <a:schemeClr val="bg1"/>
                </a:solidFill>
              </a:rPr>
              <a:t>فنبشوا عن السقف فوق الموضع الذي هو فيه ونقبوه ثم دلوا الفراش الذي كان عليه المقعد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711027" y="3244334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endParaRPr lang="en-GB" dirty="0"/>
          </a:p>
        </p:txBody>
      </p:sp>
      <p:sp>
        <p:nvSpPr>
          <p:cNvPr id="6" name="Flowchart: Punched Tape 5"/>
          <p:cNvSpPr/>
          <p:nvPr/>
        </p:nvSpPr>
        <p:spPr>
          <a:xfrm>
            <a:off x="428596" y="5143512"/>
            <a:ext cx="6429420" cy="1714488"/>
          </a:xfrm>
          <a:prstGeom prst="flowChartPunchedTap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Y" sz="6600" dirty="0" smtClean="0">
                <a:solidFill>
                  <a:schemeClr val="tx1"/>
                </a:solidFill>
              </a:rPr>
              <a:t>يسوع يشفي المرضى</a:t>
            </a:r>
            <a:endParaRPr lang="en-GB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2" y="0"/>
            <a:ext cx="9124128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فلما رأى يسوع ايمانهم قال للمقعد : ” يا بني غفرت لك خطاياك“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2864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143512"/>
            <a:ext cx="9144000" cy="175432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وكان بين الحاضرين هناك بعض الكتبة فقالوا في قلوبهم :ط ما بال هذا الرجل يتكلم بذلك؟ انه يجدف فمن يقدر أن يغفر الخطايا الا الله وحده ” ؟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21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14950"/>
            <a:ext cx="9144000" cy="1754326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فعلم يسوع في سره أنهم يقولون ذلك في أنفسهم فسألهم :“ أيما أيسر أن يقال للمقعد : غفرت لك خطاياك أم أن يقال : احمل فراشك وامش ؟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فلكي تعلموا أن ابن الأنسان له سلطان يغفر به الخطايا في الأرض ” ثم قال للمقعد : ” أقول لك 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29" y="0"/>
            <a:ext cx="9145129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rgbClr val="002060"/>
                </a:solidFill>
              </a:rPr>
              <a:t>” قم فاحمل فراشك وامش واذهب الى بيتك“</a:t>
            </a:r>
            <a:endParaRPr lang="en-GB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600" b="1" dirty="0" smtClean="0">
                <a:solidFill>
                  <a:srgbClr val="FFFF00"/>
                </a:solidFill>
              </a:rPr>
              <a:t>فقام المقعد فحمل فراشه لوقته وخرج بمرأى من جميع الناس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b="1" dirty="0" smtClean="0">
                <a:solidFill>
                  <a:schemeClr val="bg1"/>
                </a:solidFill>
              </a:rPr>
              <a:t>حتى دهشوا جميعا ومجدوا الله وقالوا : ” ما رأينا مثل </a:t>
            </a:r>
            <a:r>
              <a:rPr lang="ar-SY" sz="3600" b="1" dirty="0" smtClean="0">
                <a:solidFill>
                  <a:schemeClr val="bg1"/>
                </a:solidFill>
              </a:rPr>
              <a:t>هذا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dirty="0" smtClean="0"/>
              <a:t>اقترب يسوع من أريحا وكان رجل أعمى جالسا على جانب الطريق يستعطي</a:t>
            </a:r>
            <a:endParaRPr lang="en-GB" sz="3600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722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dirty="0" smtClean="0">
                <a:solidFill>
                  <a:schemeClr val="bg1"/>
                </a:solidFill>
              </a:rPr>
              <a:t>فلما سمع صوت جمع يمر بالمكان أستخبر عن ذلك ما عسى أن يكون فأخبروه أن يسوع الناصري مار من هناك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dirty="0" smtClean="0">
                <a:solidFill>
                  <a:srgbClr val="FFFF00"/>
                </a:solidFill>
              </a:rPr>
              <a:t>فأخذ الأعمى يصيح فيقول :“ رحماك يا يسوع ابن </a:t>
            </a:r>
            <a:r>
              <a:rPr lang="ar-SY" sz="4000" dirty="0" smtClean="0">
                <a:solidFill>
                  <a:srgbClr val="FFFF00"/>
                </a:solidFill>
              </a:rPr>
              <a:t>داود</a:t>
            </a:r>
            <a:endParaRPr lang="en-GB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فانتهره الذين يسيرون في المقدمة ليسكت فصاح أشد الصياح قال :“ رحماك يا ابن داود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1436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143644"/>
            <a:ext cx="9144000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400" dirty="0" smtClean="0">
                <a:solidFill>
                  <a:schemeClr val="bg1"/>
                </a:solidFill>
              </a:rPr>
              <a:t>فوقف يسوع وأمر بأن يؤتى به </a:t>
            </a:r>
            <a:endParaRPr lang="en-GB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381</Words>
  <Application>Microsoft Office PowerPoint</Application>
  <PresentationFormat>On-screen Show (4:3)</PresentationFormat>
  <Paragraphs>36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6</cp:revision>
  <dcterms:created xsi:type="dcterms:W3CDTF">2012-07-09T05:52:48Z</dcterms:created>
  <dcterms:modified xsi:type="dcterms:W3CDTF">2012-10-22T06:30:09Z</dcterms:modified>
</cp:coreProperties>
</file>