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75" autoAdjust="0"/>
    <p:restoredTop sz="94737" autoAdjust="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CEA1-9366-4250-B865-14D7BD80B22A}" type="datetimeFigureOut">
              <a:rPr lang="ar-EG" smtClean="0"/>
              <a:t>19/06/1437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00AC-E775-4165-93F1-8A31BFD537CC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711681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CEA1-9366-4250-B865-14D7BD80B22A}" type="datetimeFigureOut">
              <a:rPr lang="ar-EG" smtClean="0"/>
              <a:t>19/06/1437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00AC-E775-4165-93F1-8A31BFD537CC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550647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CEA1-9366-4250-B865-14D7BD80B22A}" type="datetimeFigureOut">
              <a:rPr lang="ar-EG" smtClean="0"/>
              <a:t>19/06/1437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00AC-E775-4165-93F1-8A31BFD537CC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335274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CEA1-9366-4250-B865-14D7BD80B22A}" type="datetimeFigureOut">
              <a:rPr lang="ar-EG" smtClean="0"/>
              <a:t>19/06/1437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00AC-E775-4165-93F1-8A31BFD537CC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233587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CEA1-9366-4250-B865-14D7BD80B22A}" type="datetimeFigureOut">
              <a:rPr lang="ar-EG" smtClean="0"/>
              <a:t>19/06/1437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00AC-E775-4165-93F1-8A31BFD537CC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466495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CEA1-9366-4250-B865-14D7BD80B22A}" type="datetimeFigureOut">
              <a:rPr lang="ar-EG" smtClean="0"/>
              <a:t>19/06/1437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00AC-E775-4165-93F1-8A31BFD537CC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229764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CEA1-9366-4250-B865-14D7BD80B22A}" type="datetimeFigureOut">
              <a:rPr lang="ar-EG" smtClean="0"/>
              <a:t>19/06/1437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00AC-E775-4165-93F1-8A31BFD537CC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990063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CEA1-9366-4250-B865-14D7BD80B22A}" type="datetimeFigureOut">
              <a:rPr lang="ar-EG" smtClean="0"/>
              <a:t>19/06/1437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00AC-E775-4165-93F1-8A31BFD537CC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126283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CEA1-9366-4250-B865-14D7BD80B22A}" type="datetimeFigureOut">
              <a:rPr lang="ar-EG" smtClean="0"/>
              <a:t>19/06/1437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00AC-E775-4165-93F1-8A31BFD537CC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758559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CEA1-9366-4250-B865-14D7BD80B22A}" type="datetimeFigureOut">
              <a:rPr lang="ar-EG" smtClean="0"/>
              <a:t>19/06/1437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00AC-E775-4165-93F1-8A31BFD537CC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036500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CEA1-9366-4250-B865-14D7BD80B22A}" type="datetimeFigureOut">
              <a:rPr lang="ar-EG" smtClean="0"/>
              <a:t>19/06/1437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900AC-E775-4165-93F1-8A31BFD537CC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838897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DCEA1-9366-4250-B865-14D7BD80B22A}" type="datetimeFigureOut">
              <a:rPr lang="ar-EG" smtClean="0"/>
              <a:t>19/06/1437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900AC-E775-4165-93F1-8A31BFD537CC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817800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6388"/>
            <a:ext cx="9144000" cy="50252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750" y="3356992"/>
            <a:ext cx="919354" cy="9005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120" y="4129548"/>
            <a:ext cx="1101952" cy="1101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259" y="4557932"/>
            <a:ext cx="1132693" cy="11402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961" y="4498258"/>
            <a:ext cx="1052890" cy="10681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2352074"/>
            <a:ext cx="1847626" cy="179700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780928"/>
            <a:ext cx="620473" cy="6172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57" y="3861048"/>
            <a:ext cx="1138447" cy="113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906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UP TO DATE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</dc:creator>
  <cp:lastModifiedBy>Ser</cp:lastModifiedBy>
  <cp:revision>10</cp:revision>
  <dcterms:created xsi:type="dcterms:W3CDTF">2016-01-11T07:34:48Z</dcterms:created>
  <dcterms:modified xsi:type="dcterms:W3CDTF">2016-03-28T09:27:10Z</dcterms:modified>
</cp:coreProperties>
</file>