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3" r:id="rId20"/>
    <p:sldId id="274" r:id="rId21"/>
    <p:sldId id="275" r:id="rId22"/>
    <p:sldId id="278" r:id="rId23"/>
    <p:sldId id="276" r:id="rId24"/>
    <p:sldId id="279" r:id="rId25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47" autoAdjust="0"/>
    <p:restoredTop sz="94556" autoAdjust="0"/>
  </p:normalViewPr>
  <p:slideViewPr>
    <p:cSldViewPr>
      <p:cViewPr varScale="1">
        <p:scale>
          <a:sx n="63" d="100"/>
          <a:sy n="63" d="100"/>
        </p:scale>
        <p:origin x="-95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EAD00FB-E79E-480B-AF05-5223F1060698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0005B2B-5DAF-460B-9F67-7D9EBD99862C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79764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05B2B-5DAF-460B-9F67-7D9EBD99862C}" type="slidenum">
              <a:rPr lang="ar-EG" smtClean="0"/>
              <a:t>1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95247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119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5304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86286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8171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126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0431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4057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321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81090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1194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29291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1DF03-E193-4EBB-A217-825203814BD3}" type="datetimeFigureOut">
              <a:rPr lang="ar-EG" smtClean="0"/>
              <a:t>26/06/1436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8013D-0FC3-4EF2-A55D-0E4972923583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85999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64" y="0"/>
            <a:ext cx="683947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3848" y="2420888"/>
            <a:ext cx="2185124" cy="1784350"/>
          </a:xfrm>
        </p:spPr>
        <p:txBody>
          <a:bodyPr>
            <a:noAutofit/>
          </a:bodyPr>
          <a:lstStyle/>
          <a:p>
            <a:r>
              <a:rPr lang="ar-EG" sz="25000" dirty="0" smtClean="0">
                <a:solidFill>
                  <a:srgbClr val="FF0000"/>
                </a:solidFill>
              </a:rPr>
              <a:t>؟</a:t>
            </a:r>
            <a:endParaRPr lang="ar-EG" sz="25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4509120"/>
            <a:ext cx="6048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9600" dirty="0" smtClean="0">
                <a:solidFill>
                  <a:srgbClr val="C00000"/>
                </a:solidFill>
              </a:rPr>
              <a:t>من أنت؟</a:t>
            </a:r>
            <a:endParaRPr lang="ar-EG" sz="9600" dirty="0">
              <a:solidFill>
                <a:srgbClr val="C00000"/>
              </a:solidFill>
            </a:endParaRPr>
          </a:p>
        </p:txBody>
      </p:sp>
      <p:pic>
        <p:nvPicPr>
          <p:cNvPr id="6" name="09 عيناك تنظر إلي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64688" y="25182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713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28" y="-27384"/>
            <a:ext cx="7963504" cy="597262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860032" y="3645024"/>
            <a:ext cx="3946825" cy="3018160"/>
            <a:chOff x="5148064" y="3789040"/>
            <a:chExt cx="3946825" cy="3018160"/>
          </a:xfrm>
        </p:grpSpPr>
        <p:sp>
          <p:nvSpPr>
            <p:cNvPr id="4" name="Oval 3"/>
            <p:cNvSpPr/>
            <p:nvPr/>
          </p:nvSpPr>
          <p:spPr>
            <a:xfrm>
              <a:off x="5148064" y="3789040"/>
              <a:ext cx="3946825" cy="301816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148064" y="4329678"/>
              <a:ext cx="3658792" cy="212365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44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يمكنني تنفيذ أشياء جميلة مع أصدقائي</a:t>
              </a:r>
              <a:r>
                <a:rPr lang="en-US" sz="44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 </a:t>
              </a:r>
              <a:r>
                <a:rPr lang="en-US" sz="32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/ </a:t>
              </a:r>
              <a:r>
                <a:rPr lang="ar-SA" sz="44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صديقاتي</a:t>
              </a:r>
              <a:r>
                <a:rPr lang="en-US" sz="44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.</a:t>
              </a:r>
              <a:endParaRPr lang="ar-EG" sz="4400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941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024" y="620688"/>
            <a:ext cx="4572000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dirty="0">
                <a:solidFill>
                  <a:srgbClr val="FFFF00"/>
                </a:solidFill>
              </a:rPr>
              <a:t>أنا أعرف أن أرى ما هو جميل وأسعد بذلك</a:t>
            </a:r>
            <a:r>
              <a:rPr lang="en-US" sz="6000" dirty="0">
                <a:solidFill>
                  <a:srgbClr val="FFFF00"/>
                </a:solidFill>
              </a:rPr>
              <a:t>.</a:t>
            </a:r>
            <a:endParaRPr lang="ar-EG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61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332656"/>
            <a:ext cx="81369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أنا سخيّ وأحب الاقتسام مع غيري.</a:t>
            </a:r>
            <a:endParaRPr lang="ar-EG" sz="5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91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3968" y="3573016"/>
            <a:ext cx="3528392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600" dirty="0" smtClean="0">
                <a:solidFill>
                  <a:srgbClr val="FFFF00"/>
                </a:solidFill>
              </a:rPr>
              <a:t>أنا أبن</a:t>
            </a:r>
            <a:r>
              <a:rPr lang="ar-EG" sz="6600" dirty="0" smtClean="0">
                <a:solidFill>
                  <a:srgbClr val="FFFF00"/>
                </a:solidFill>
              </a:rPr>
              <a:t> الله.</a:t>
            </a:r>
            <a:r>
              <a:rPr lang="ar-SA" sz="6600" dirty="0" smtClean="0">
                <a:solidFill>
                  <a:srgbClr val="FFFF00"/>
                </a:solidFill>
              </a:rPr>
              <a:t> </a:t>
            </a:r>
            <a:r>
              <a:rPr lang="ar-EG" sz="6600" dirty="0" smtClean="0">
                <a:solidFill>
                  <a:srgbClr val="FFFF00"/>
                </a:solidFill>
              </a:rPr>
              <a:t>أنا </a:t>
            </a:r>
            <a:r>
              <a:rPr lang="ar-SA" sz="6600" dirty="0" smtClean="0">
                <a:solidFill>
                  <a:srgbClr val="FFFF00"/>
                </a:solidFill>
              </a:rPr>
              <a:t>بنت</a:t>
            </a:r>
            <a:r>
              <a:rPr lang="ar-EG" sz="6600" dirty="0" smtClean="0">
                <a:solidFill>
                  <a:srgbClr val="FFFF00"/>
                </a:solidFill>
              </a:rPr>
              <a:t> الله.</a:t>
            </a:r>
            <a:endParaRPr lang="ar-EG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7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42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63955" y="188640"/>
            <a:ext cx="637146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400" dirty="0" smtClean="0"/>
              <a:t>.</a:t>
            </a:r>
            <a:endParaRPr lang="ar-EG" sz="4400" dirty="0"/>
          </a:p>
        </p:txBody>
      </p:sp>
      <p:sp>
        <p:nvSpPr>
          <p:cNvPr id="7" name="Oval 6"/>
          <p:cNvSpPr/>
          <p:nvPr/>
        </p:nvSpPr>
        <p:spPr>
          <a:xfrm>
            <a:off x="5292080" y="2584452"/>
            <a:ext cx="3445520" cy="32208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rgbClr val="C00000"/>
                </a:solidFill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</a:rPr>
              <a:t>أنا أخ ليسوع وأحد تلاميذه</a:t>
            </a:r>
            <a:r>
              <a:rPr lang="ar-EG" sz="3600" b="1" dirty="0" smtClean="0">
                <a:solidFill>
                  <a:srgbClr val="C00000"/>
                </a:solidFill>
              </a:rPr>
              <a:t>.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 algn="ctr"/>
            <a:r>
              <a:rPr lang="ar-SA" sz="3600" b="1" dirty="0" smtClean="0">
                <a:solidFill>
                  <a:srgbClr val="C00000"/>
                </a:solidFill>
              </a:rPr>
              <a:t>أنا أخت ليسوع وإحدى تلميذاته</a:t>
            </a:r>
            <a:endParaRPr lang="ar-EG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1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5896" y="404664"/>
            <a:ext cx="518457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>
                <a:solidFill>
                  <a:srgbClr val="C00000"/>
                </a:solidFill>
              </a:rPr>
              <a:t>أنا جزء من عائلة كبيرة هي الكنيسة</a:t>
            </a:r>
            <a:r>
              <a:rPr lang="ar-EG" sz="48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439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6512" y="0"/>
            <a:ext cx="918051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64780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88224" y="2996952"/>
            <a:ext cx="2232248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>
                <a:solidFill>
                  <a:srgbClr val="C00000"/>
                </a:solidFill>
              </a:rPr>
              <a:t>إن الروح القدس يسكن </a:t>
            </a:r>
            <a:endParaRPr lang="ar-EG" sz="4800" dirty="0" smtClean="0">
              <a:solidFill>
                <a:srgbClr val="C00000"/>
              </a:solidFill>
            </a:endParaRPr>
          </a:p>
          <a:p>
            <a:r>
              <a:rPr lang="ar-SA" sz="4800" dirty="0" smtClean="0">
                <a:solidFill>
                  <a:srgbClr val="C00000"/>
                </a:solidFill>
              </a:rPr>
              <a:t>في </a:t>
            </a:r>
            <a:r>
              <a:rPr lang="ar-SA" sz="4800" dirty="0">
                <a:solidFill>
                  <a:srgbClr val="C00000"/>
                </a:solidFill>
              </a:rPr>
              <a:t>داخلي.</a:t>
            </a:r>
            <a:endParaRPr lang="ar-EG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extBox 3"/>
          <p:cNvSpPr txBox="1"/>
          <p:nvPr/>
        </p:nvSpPr>
        <p:spPr>
          <a:xfrm>
            <a:off x="6444208" y="2204864"/>
            <a:ext cx="24482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5400" dirty="0" smtClean="0">
                <a:solidFill>
                  <a:srgbClr val="C00000"/>
                </a:solidFill>
              </a:rPr>
              <a:t>من أنت؟</a:t>
            </a:r>
            <a:endParaRPr lang="ar-EG" sz="5400" dirty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370" y="195774"/>
            <a:ext cx="5048070" cy="64664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704852"/>
            <a:ext cx="410445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7200" dirty="0" smtClean="0">
                <a:solidFill>
                  <a:srgbClr val="C00000"/>
                </a:solidFill>
              </a:rPr>
              <a:t>أنا عطية رائعة من الله!</a:t>
            </a:r>
            <a:endParaRPr lang="ar-EG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960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260039"/>
            <a:ext cx="5544616" cy="98488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ar-SA" sz="4000" b="1" dirty="0" smtClean="0">
                <a:solidFill>
                  <a:schemeClr val="accent6"/>
                </a:solidFill>
              </a:rPr>
              <a:t>فقد </a:t>
            </a:r>
            <a:r>
              <a:rPr lang="ar-SA" sz="4000" b="1" dirty="0">
                <a:solidFill>
                  <a:schemeClr val="accent6"/>
                </a:solidFill>
              </a:rPr>
              <a:t>خُلِقْتُ بيدي الله المبدعتين. </a:t>
            </a:r>
            <a:endParaRPr lang="ar-SA" sz="4000" dirty="0">
              <a:solidFill>
                <a:schemeClr val="accent6"/>
              </a:solidFill>
            </a:endParaRPr>
          </a:p>
          <a:p>
            <a:r>
              <a:rPr lang="ar-SA" dirty="0"/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60032" y="4797152"/>
            <a:ext cx="403244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ar-SA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وقد خرجت </a:t>
            </a:r>
            <a:endParaRPr lang="en-US" sz="3600" b="1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rtl="0"/>
            <a:r>
              <a:rPr lang="ar-SA" sz="36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من </a:t>
            </a:r>
            <a:r>
              <a:rPr lang="ar-SA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مياه المعمودية.</a:t>
            </a:r>
            <a:r>
              <a:rPr lang="ar-SA" sz="3600" b="1" dirty="0"/>
              <a:t> </a:t>
            </a:r>
            <a:endParaRPr lang="ar-SA" sz="3600" dirty="0"/>
          </a:p>
          <a:p>
            <a:r>
              <a:rPr lang="ar-SA" dirty="0"/>
              <a:t> </a:t>
            </a: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403170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Oval 2"/>
          <p:cNvSpPr/>
          <p:nvPr/>
        </p:nvSpPr>
        <p:spPr>
          <a:xfrm>
            <a:off x="2801258" y="1465943"/>
            <a:ext cx="3715656" cy="371565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" name="TextBox 1"/>
          <p:cNvSpPr txBox="1"/>
          <p:nvPr/>
        </p:nvSpPr>
        <p:spPr>
          <a:xfrm>
            <a:off x="3563888" y="1556792"/>
            <a:ext cx="5328592" cy="40626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</a:rPr>
              <a:t>يريد </a:t>
            </a:r>
            <a:r>
              <a:rPr lang="ar-SA" sz="4000" dirty="0">
                <a:solidFill>
                  <a:srgbClr val="C00000"/>
                </a:solidFill>
              </a:rPr>
              <a:t>الله </a:t>
            </a:r>
            <a:endParaRPr lang="en-US" sz="4000" dirty="0" smtClean="0">
              <a:solidFill>
                <a:srgbClr val="C00000"/>
              </a:solidFill>
            </a:endParaRPr>
          </a:p>
          <a:p>
            <a:r>
              <a:rPr lang="ar-SA" sz="4000" dirty="0" smtClean="0">
                <a:solidFill>
                  <a:srgbClr val="C00000"/>
                </a:solidFill>
              </a:rPr>
              <a:t>أن </a:t>
            </a:r>
            <a:r>
              <a:rPr lang="ar-SA" sz="4000" dirty="0">
                <a:solidFill>
                  <a:srgbClr val="C00000"/>
                </a:solidFill>
              </a:rPr>
              <a:t>نعيش </a:t>
            </a:r>
            <a:endParaRPr lang="ar-EG" sz="4000" dirty="0" smtClean="0">
              <a:solidFill>
                <a:srgbClr val="C00000"/>
              </a:solidFill>
            </a:endParaRPr>
          </a:p>
          <a:p>
            <a:r>
              <a:rPr lang="ar-SA" sz="4000" dirty="0" smtClean="0">
                <a:solidFill>
                  <a:srgbClr val="C00000"/>
                </a:solidFill>
              </a:rPr>
              <a:t>في و</a:t>
            </a:r>
            <a:r>
              <a:rPr lang="ar-EG" sz="4000" dirty="0" smtClean="0">
                <a:solidFill>
                  <a:srgbClr val="C00000"/>
                </a:solidFill>
              </a:rPr>
              <a:t>ِ</a:t>
            </a:r>
            <a:r>
              <a:rPr lang="ar-SA" sz="4000" dirty="0" err="1" smtClean="0">
                <a:solidFill>
                  <a:srgbClr val="C00000"/>
                </a:solidFill>
              </a:rPr>
              <a:t>ئام</a:t>
            </a:r>
            <a:r>
              <a:rPr lang="ar-SA" sz="4000" dirty="0" smtClean="0">
                <a:solidFill>
                  <a:srgbClr val="C00000"/>
                </a:solidFill>
              </a:rPr>
              <a:t> </a:t>
            </a:r>
            <a:r>
              <a:rPr lang="ar-SA" sz="4000" dirty="0">
                <a:solidFill>
                  <a:srgbClr val="C00000"/>
                </a:solidFill>
              </a:rPr>
              <a:t>مع أنفسنا، </a:t>
            </a:r>
            <a:endParaRPr lang="ar-EG" sz="4000" dirty="0" smtClean="0">
              <a:solidFill>
                <a:srgbClr val="C00000"/>
              </a:solidFill>
            </a:endParaRPr>
          </a:p>
          <a:p>
            <a:r>
              <a:rPr lang="ar-SA" sz="4000" dirty="0" smtClean="0">
                <a:solidFill>
                  <a:srgbClr val="C00000"/>
                </a:solidFill>
              </a:rPr>
              <a:t>وأن </a:t>
            </a:r>
            <a:r>
              <a:rPr lang="ar-SA" sz="4000" dirty="0">
                <a:solidFill>
                  <a:srgbClr val="C00000"/>
                </a:solidFill>
              </a:rPr>
              <a:t>يكون فينا </a:t>
            </a:r>
            <a:endParaRPr lang="ar-EG" sz="4000" dirty="0" smtClean="0">
              <a:solidFill>
                <a:srgbClr val="C00000"/>
              </a:solidFill>
            </a:endParaRPr>
          </a:p>
          <a:p>
            <a:r>
              <a:rPr lang="ar-SA" sz="4000" dirty="0" smtClean="0">
                <a:solidFill>
                  <a:srgbClr val="C00000"/>
                </a:solidFill>
              </a:rPr>
              <a:t>سلام </a:t>
            </a:r>
            <a:r>
              <a:rPr lang="ar-SA" sz="4000" dirty="0">
                <a:solidFill>
                  <a:srgbClr val="C00000"/>
                </a:solidFill>
              </a:rPr>
              <a:t>في القلب </a:t>
            </a:r>
            <a:endParaRPr lang="ar-EG" sz="4000" dirty="0" smtClean="0">
              <a:solidFill>
                <a:srgbClr val="C00000"/>
              </a:solidFill>
            </a:endParaRPr>
          </a:p>
          <a:p>
            <a:r>
              <a:rPr lang="ar-SA" sz="4000" dirty="0" smtClean="0">
                <a:solidFill>
                  <a:srgbClr val="C00000"/>
                </a:solidFill>
              </a:rPr>
              <a:t>وأن </a:t>
            </a:r>
            <a:r>
              <a:rPr lang="ar-SA" sz="4000" dirty="0">
                <a:solidFill>
                  <a:srgbClr val="C00000"/>
                </a:solidFill>
              </a:rPr>
              <a:t>نعيش سعداء</a:t>
            </a:r>
            <a:r>
              <a:rPr lang="en-US" sz="4000" dirty="0">
                <a:solidFill>
                  <a:srgbClr val="C00000"/>
                </a:solidFill>
              </a:rPr>
              <a:t>.</a:t>
            </a:r>
          </a:p>
          <a:p>
            <a:endParaRPr lang="ar-E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24" y="895417"/>
            <a:ext cx="4204140" cy="538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96" y="148246"/>
            <a:ext cx="8598808" cy="6449106"/>
          </a:xfrm>
        </p:spPr>
      </p:pic>
      <p:sp>
        <p:nvSpPr>
          <p:cNvPr id="5" name="TextBox 4"/>
          <p:cNvSpPr txBox="1"/>
          <p:nvPr/>
        </p:nvSpPr>
        <p:spPr>
          <a:xfrm>
            <a:off x="1475656" y="3861048"/>
            <a:ext cx="3528392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أنا قادر على التعلم، والاكتشاف، والاختراع</a:t>
            </a:r>
            <a:r>
              <a:rPr lang="ar-SA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</a:t>
            </a:r>
            <a:endParaRPr lang="ar-EG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50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Oval 2"/>
          <p:cNvSpPr/>
          <p:nvPr/>
        </p:nvSpPr>
        <p:spPr>
          <a:xfrm>
            <a:off x="1988457" y="653143"/>
            <a:ext cx="5254172" cy="52541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Oval 5"/>
          <p:cNvSpPr/>
          <p:nvPr/>
        </p:nvSpPr>
        <p:spPr>
          <a:xfrm>
            <a:off x="2771800" y="1412776"/>
            <a:ext cx="3715656" cy="371565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" name="TextBox 1"/>
          <p:cNvSpPr txBox="1"/>
          <p:nvPr/>
        </p:nvSpPr>
        <p:spPr>
          <a:xfrm>
            <a:off x="4932040" y="1700808"/>
            <a:ext cx="3986154" cy="40626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>
                <a:solidFill>
                  <a:srgbClr val="002060"/>
                </a:solidFill>
              </a:rPr>
              <a:t>يدعونا ألله </a:t>
            </a:r>
            <a:endParaRPr lang="ar-EG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إلى </a:t>
            </a:r>
            <a:r>
              <a:rPr lang="ar-SA" sz="4000" dirty="0">
                <a:solidFill>
                  <a:srgbClr val="002060"/>
                </a:solidFill>
              </a:rPr>
              <a:t>أن نحافظ بحبِّ </a:t>
            </a:r>
            <a:endParaRPr lang="ar-EG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على </a:t>
            </a:r>
            <a:r>
              <a:rPr lang="ar-SA" sz="4000" dirty="0">
                <a:solidFill>
                  <a:srgbClr val="002060"/>
                </a:solidFill>
              </a:rPr>
              <a:t>وحدتنا </a:t>
            </a:r>
            <a:endParaRPr lang="ar-EG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في </a:t>
            </a:r>
            <a:r>
              <a:rPr lang="ar-SA" sz="4000" dirty="0">
                <a:solidFill>
                  <a:srgbClr val="002060"/>
                </a:solidFill>
              </a:rPr>
              <a:t>ما بيننا كأفراد </a:t>
            </a:r>
            <a:endParaRPr lang="ar-EG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وأن </a:t>
            </a:r>
            <a:r>
              <a:rPr lang="ar-SA" sz="4000" dirty="0">
                <a:solidFill>
                  <a:srgbClr val="002060"/>
                </a:solidFill>
              </a:rPr>
              <a:t>نحافظ كذلك </a:t>
            </a:r>
            <a:endParaRPr lang="ar-EG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على </a:t>
            </a:r>
            <a:r>
              <a:rPr lang="ar-SA" sz="4000" dirty="0">
                <a:solidFill>
                  <a:srgbClr val="002060"/>
                </a:solidFill>
              </a:rPr>
              <a:t>وحدتنا الكنسية</a:t>
            </a:r>
            <a:r>
              <a:rPr lang="en-US" sz="4000" dirty="0">
                <a:solidFill>
                  <a:srgbClr val="002060"/>
                </a:solidFill>
              </a:rPr>
              <a:t>.</a:t>
            </a:r>
          </a:p>
          <a:p>
            <a:endParaRPr lang="ar-E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758" y="793431"/>
            <a:ext cx="4161498" cy="537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2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Oval 2"/>
          <p:cNvSpPr/>
          <p:nvPr/>
        </p:nvSpPr>
        <p:spPr>
          <a:xfrm>
            <a:off x="1161143" y="63670"/>
            <a:ext cx="6821714" cy="68217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Oval 3"/>
          <p:cNvSpPr/>
          <p:nvPr/>
        </p:nvSpPr>
        <p:spPr>
          <a:xfrm>
            <a:off x="1904526" y="838200"/>
            <a:ext cx="5258274" cy="52582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Oval 4"/>
          <p:cNvSpPr/>
          <p:nvPr/>
        </p:nvSpPr>
        <p:spPr>
          <a:xfrm>
            <a:off x="2689920" y="1599884"/>
            <a:ext cx="3715656" cy="371565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" name="TextBox 1"/>
          <p:cNvSpPr txBox="1"/>
          <p:nvPr/>
        </p:nvSpPr>
        <p:spPr>
          <a:xfrm>
            <a:off x="4702736" y="2298224"/>
            <a:ext cx="4117736" cy="34470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>
                <a:solidFill>
                  <a:srgbClr val="002060"/>
                </a:solidFill>
              </a:rPr>
              <a:t>خلقنا الله </a:t>
            </a:r>
            <a:r>
              <a:rPr lang="ar-SA" sz="4000" dirty="0" smtClean="0">
                <a:solidFill>
                  <a:srgbClr val="002060"/>
                </a:solidFill>
              </a:rPr>
              <a:t>لكي </a:t>
            </a:r>
            <a:r>
              <a:rPr lang="ar-SA" sz="4000" dirty="0">
                <a:solidFill>
                  <a:srgbClr val="002060"/>
                </a:solidFill>
              </a:rPr>
              <a:t>نظلَّ </a:t>
            </a:r>
            <a:endParaRPr lang="en-US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في </a:t>
            </a:r>
            <a:r>
              <a:rPr lang="ar-SA" sz="4000" dirty="0">
                <a:solidFill>
                  <a:srgbClr val="002060"/>
                </a:solidFill>
              </a:rPr>
              <a:t>شركة معه: </a:t>
            </a:r>
            <a:endParaRPr lang="en-US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فهو </a:t>
            </a:r>
            <a:r>
              <a:rPr lang="ar-SA" sz="4000" dirty="0">
                <a:solidFill>
                  <a:srgbClr val="002060"/>
                </a:solidFill>
              </a:rPr>
              <a:t>الّذي يحملُنا جميعاً، </a:t>
            </a:r>
            <a:endParaRPr lang="en-US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ويعطينا </a:t>
            </a:r>
            <a:r>
              <a:rPr lang="ar-SA" sz="4000" dirty="0">
                <a:solidFill>
                  <a:srgbClr val="002060"/>
                </a:solidFill>
              </a:rPr>
              <a:t>الحياة، </a:t>
            </a:r>
            <a:endParaRPr lang="en-US" sz="4000" dirty="0" smtClean="0">
              <a:solidFill>
                <a:srgbClr val="002060"/>
              </a:solidFill>
            </a:endParaRPr>
          </a:p>
          <a:p>
            <a:r>
              <a:rPr lang="ar-SA" sz="4000" dirty="0" smtClean="0">
                <a:solidFill>
                  <a:srgbClr val="002060"/>
                </a:solidFill>
              </a:rPr>
              <a:t>و</a:t>
            </a:r>
            <a:r>
              <a:rPr lang="ar-EG" sz="4000" dirty="0" smtClean="0">
                <a:solidFill>
                  <a:srgbClr val="002060"/>
                </a:solidFill>
              </a:rPr>
              <a:t>ي</a:t>
            </a:r>
            <a:r>
              <a:rPr lang="ar-SA" sz="4000" dirty="0" smtClean="0">
                <a:solidFill>
                  <a:srgbClr val="002060"/>
                </a:solidFill>
              </a:rPr>
              <a:t>ملؤنا </a:t>
            </a:r>
            <a:r>
              <a:rPr lang="ar-SA" sz="4000" dirty="0">
                <a:solidFill>
                  <a:srgbClr val="002060"/>
                </a:solidFill>
              </a:rPr>
              <a:t>من </a:t>
            </a:r>
            <a:r>
              <a:rPr lang="ar-SA" sz="4000" dirty="0" smtClean="0">
                <a:solidFill>
                  <a:srgbClr val="002060"/>
                </a:solidFill>
              </a:rPr>
              <a:t>حبِّه</a:t>
            </a:r>
            <a:r>
              <a:rPr lang="ar-EG" sz="4000" dirty="0" smtClean="0">
                <a:solidFill>
                  <a:srgbClr val="002060"/>
                </a:solidFill>
              </a:rPr>
              <a:t>...</a:t>
            </a:r>
            <a:endParaRPr lang="en-US" sz="4000" dirty="0" smtClean="0">
              <a:solidFill>
                <a:srgbClr val="002060"/>
              </a:solidFill>
            </a:endParaRPr>
          </a:p>
          <a:p>
            <a:endParaRPr lang="ar-EG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83" y="764704"/>
            <a:ext cx="4223657" cy="541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0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16016" y="2643877"/>
            <a:ext cx="4284476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endParaRPr lang="ar-EG" sz="36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ar-SA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عندما </a:t>
            </a:r>
            <a:r>
              <a:rPr lang="ar-SA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نعيش في هذه الشركة </a:t>
            </a:r>
            <a:endParaRPr lang="ar-EG" sz="36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ar-SA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نعيش </a:t>
            </a:r>
            <a:r>
              <a:rPr lang="ar-SA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سعداءَ، </a:t>
            </a:r>
            <a:endParaRPr lang="ar-EG" sz="36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ar-SA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وننمو</a:t>
            </a:r>
            <a:r>
              <a:rPr lang="ar-SA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، </a:t>
            </a:r>
            <a:r>
              <a:rPr lang="ar-SA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ونثمر</a:t>
            </a:r>
            <a:r>
              <a:rPr lang="ar-EG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...</a:t>
            </a:r>
            <a:endParaRPr lang="en-US" sz="36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12446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7384"/>
            <a:ext cx="9137587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5451" y="1794391"/>
            <a:ext cx="5040560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لقد وضع الله </a:t>
            </a:r>
            <a:endParaRPr lang="ar-EG" sz="4800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ar-SA" sz="4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كل </a:t>
            </a:r>
            <a:r>
              <a:rPr lang="ar-SA" sz="4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هذه العطايا </a:t>
            </a:r>
            <a:endParaRPr lang="ar-EG" sz="4800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ar-SA" sz="4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في </a:t>
            </a:r>
            <a:r>
              <a:rPr lang="ar-SA" sz="4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أيدينا: </a:t>
            </a:r>
            <a:endParaRPr lang="ar-EG" sz="4800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ar-SA" sz="4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فماذا </a:t>
            </a:r>
            <a:r>
              <a:rPr lang="ar-SA" sz="4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نحن فاعلون بها؟</a:t>
            </a:r>
            <a:endParaRPr lang="en-US" sz="48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267765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772" y="-14514"/>
            <a:ext cx="9751544" cy="68870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8064" y="620688"/>
            <a:ext cx="399593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dirty="0" smtClean="0">
                <a:solidFill>
                  <a:schemeClr val="accent3">
                    <a:lumMod val="50000"/>
                  </a:schemeClr>
                </a:solidFill>
              </a:rPr>
              <a:t>فماذا أنت فاعل </a:t>
            </a:r>
            <a:r>
              <a:rPr lang="ar-EG" sz="4000" dirty="0" smtClean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ar-EG" sz="4800" dirty="0" smtClean="0">
                <a:solidFill>
                  <a:schemeClr val="accent3">
                    <a:lumMod val="50000"/>
                  </a:schemeClr>
                </a:solidFill>
              </a:rPr>
              <a:t> فاعلة بها؟</a:t>
            </a:r>
            <a:endParaRPr lang="ar-EG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35372"/>
            <a:ext cx="4846938" cy="6795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24128" y="2852936"/>
            <a:ext cx="3168352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أنا قوي، وأعرف جيّدًا كيف استخدم قواي</a:t>
            </a:r>
            <a:r>
              <a:rPr lang="en-US" sz="4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ar-EG" sz="4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82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1720" y="221739"/>
            <a:ext cx="684076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>
                <a:solidFill>
                  <a:schemeClr val="accent1">
                    <a:lumMod val="50000"/>
                  </a:schemeClr>
                </a:solidFill>
              </a:rPr>
              <a:t>أعرف أن ألعب </a:t>
            </a:r>
            <a:r>
              <a:rPr lang="ar-EG" sz="4800" b="1" dirty="0" smtClean="0">
                <a:solidFill>
                  <a:schemeClr val="accent1">
                    <a:lumMod val="50000"/>
                  </a:schemeClr>
                </a:solidFill>
              </a:rPr>
              <a:t>و</a:t>
            </a:r>
            <a:r>
              <a:rPr lang="ar-SA" sz="4800" b="1" dirty="0" smtClean="0">
                <a:solidFill>
                  <a:schemeClr val="accent1">
                    <a:lumMod val="50000"/>
                  </a:schemeClr>
                </a:solidFill>
              </a:rPr>
              <a:t>أن </a:t>
            </a:r>
            <a:r>
              <a:rPr lang="ar-SA" sz="4800" b="1" dirty="0">
                <a:solidFill>
                  <a:schemeClr val="accent1">
                    <a:lumMod val="50000"/>
                  </a:schemeClr>
                </a:solidFill>
              </a:rPr>
              <a:t>أكسب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ar-EG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389" y="0"/>
            <a:ext cx="476705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016" y="2924944"/>
            <a:ext cx="3563888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>
                <a:solidFill>
                  <a:srgbClr val="002060"/>
                </a:solidFill>
              </a:rPr>
              <a:t>أنا </a:t>
            </a:r>
            <a:r>
              <a:rPr lang="ar-SA" sz="4800" dirty="0" smtClean="0">
                <a:solidFill>
                  <a:srgbClr val="002060"/>
                </a:solidFill>
              </a:rPr>
              <a:t>ماهر</a:t>
            </a:r>
            <a:r>
              <a:rPr lang="ar-EG" sz="3200" dirty="0" smtClean="0">
                <a:solidFill>
                  <a:srgbClr val="002060"/>
                </a:solidFill>
              </a:rPr>
              <a:t>/</a:t>
            </a:r>
            <a:r>
              <a:rPr lang="ar-EG" sz="4800" dirty="0" smtClean="0">
                <a:solidFill>
                  <a:srgbClr val="002060"/>
                </a:solidFill>
              </a:rPr>
              <a:t> ماهرة</a:t>
            </a:r>
            <a:r>
              <a:rPr lang="en-US" sz="4800" dirty="0" smtClean="0">
                <a:solidFill>
                  <a:srgbClr val="002060"/>
                </a:solidFill>
              </a:rPr>
              <a:t>: </a:t>
            </a:r>
            <a:r>
              <a:rPr lang="ar-SA" sz="4800" dirty="0">
                <a:solidFill>
                  <a:srgbClr val="002060"/>
                </a:solidFill>
              </a:rPr>
              <a:t>أجيد الرّسم، وأعمال المهارة،</a:t>
            </a:r>
            <a:r>
              <a:rPr lang="en-US" sz="4800" dirty="0">
                <a:solidFill>
                  <a:srgbClr val="002060"/>
                </a:solidFill>
              </a:rPr>
              <a:t>  </a:t>
            </a:r>
            <a:r>
              <a:rPr lang="ar-SA" sz="4800" dirty="0">
                <a:solidFill>
                  <a:srgbClr val="002060"/>
                </a:solidFill>
              </a:rPr>
              <a:t>والخياطة</a:t>
            </a:r>
            <a:r>
              <a:rPr lang="en-US" sz="4800" dirty="0">
                <a:solidFill>
                  <a:srgbClr val="002060"/>
                </a:solidFill>
              </a:rPr>
              <a:t> ...</a:t>
            </a:r>
            <a:endParaRPr lang="ar-EG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6825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21" y="0"/>
            <a:ext cx="575935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8064" y="2636912"/>
            <a:ext cx="3816424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>
                <a:solidFill>
                  <a:srgbClr val="FF0000"/>
                </a:solidFill>
              </a:rPr>
              <a:t>أنا </a:t>
            </a:r>
            <a:r>
              <a:rPr lang="ar-EG" sz="5400" dirty="0" smtClean="0">
                <a:solidFill>
                  <a:srgbClr val="FF0000"/>
                </a:solidFill>
              </a:rPr>
              <a:t>قاد</a:t>
            </a:r>
            <a:r>
              <a:rPr lang="ar-SA" sz="5400" dirty="0" smtClean="0">
                <a:solidFill>
                  <a:srgbClr val="FF0000"/>
                </a:solidFill>
              </a:rPr>
              <a:t>ر</a:t>
            </a:r>
            <a:r>
              <a:rPr lang="ar-EG" sz="5400" dirty="0" smtClean="0">
                <a:solidFill>
                  <a:srgbClr val="FF0000"/>
                </a:solidFill>
              </a:rPr>
              <a:t>،</a:t>
            </a:r>
          </a:p>
          <a:p>
            <a:r>
              <a:rPr lang="ar-EG" sz="5400" dirty="0" smtClean="0">
                <a:solidFill>
                  <a:srgbClr val="FF0000"/>
                </a:solidFill>
              </a:rPr>
              <a:t>أنا قادرة</a:t>
            </a:r>
            <a:r>
              <a:rPr lang="ar-SA" sz="5400" dirty="0" smtClean="0">
                <a:solidFill>
                  <a:srgbClr val="FF0000"/>
                </a:solidFill>
              </a:rPr>
              <a:t> </a:t>
            </a:r>
            <a:endParaRPr lang="ar-EG" sz="5400" dirty="0" smtClean="0">
              <a:solidFill>
                <a:srgbClr val="FF0000"/>
              </a:solidFill>
            </a:endParaRPr>
          </a:p>
          <a:p>
            <a:r>
              <a:rPr lang="ar-SA" sz="5400" dirty="0" smtClean="0">
                <a:solidFill>
                  <a:srgbClr val="FF0000"/>
                </a:solidFill>
              </a:rPr>
              <a:t>على </a:t>
            </a:r>
            <a:r>
              <a:rPr lang="ar-SA" sz="5400" dirty="0">
                <a:solidFill>
                  <a:srgbClr val="FF0000"/>
                </a:solidFill>
              </a:rPr>
              <a:t>الحبّ</a:t>
            </a:r>
            <a:r>
              <a:rPr lang="en-US" sz="5400" dirty="0">
                <a:solidFill>
                  <a:srgbClr val="C00000"/>
                </a:solidFill>
              </a:rPr>
              <a:t>.</a:t>
            </a:r>
            <a:endParaRPr lang="ar-EG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899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3587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0688"/>
            <a:ext cx="277180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يمكنني </a:t>
            </a:r>
            <a:endParaRPr lang="en-US" sz="40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ar-SA" sz="4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أن </a:t>
            </a:r>
            <a:r>
              <a:rPr lang="ar-SA" sz="4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أساعد المتخاصمين لكي يتصالحوا</a:t>
            </a:r>
            <a:r>
              <a:rPr lang="en-US" sz="4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  <a:endParaRPr lang="ar-EG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70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56176" y="1760375"/>
            <a:ext cx="2808312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>
                <a:solidFill>
                  <a:srgbClr val="FFFF00"/>
                </a:solidFill>
              </a:rPr>
              <a:t>أحب أن أساعد الآخرين.</a:t>
            </a:r>
            <a:endParaRPr lang="ar-EG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7162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" y="0"/>
            <a:ext cx="913629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4008" y="188640"/>
            <a:ext cx="4176464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أنا شجاع  وأدافع عن الضعفاء.</a:t>
            </a:r>
            <a:endParaRPr lang="ar-EG" sz="6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203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249</Words>
  <Application>Microsoft Office PowerPoint</Application>
  <PresentationFormat>On-screen Show (4:3)</PresentationFormat>
  <Paragraphs>57</Paragraphs>
  <Slides>24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 TO DATE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؟</dc:title>
  <dc:creator>Ser</dc:creator>
  <cp:lastModifiedBy>Ser</cp:lastModifiedBy>
  <cp:revision>38</cp:revision>
  <dcterms:created xsi:type="dcterms:W3CDTF">2015-04-08T14:15:36Z</dcterms:created>
  <dcterms:modified xsi:type="dcterms:W3CDTF">2015-04-15T16:55:13Z</dcterms:modified>
</cp:coreProperties>
</file>